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5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1619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4803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11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34879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676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69216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7273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763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2111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530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81981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B92B3-AFC2-4A23-85C8-48449096876A}" type="datetimeFigureOut">
              <a:rPr lang="ko-KR" altLang="en-US" smtClean="0"/>
              <a:t>2020-03-10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0ABED0-B5EE-4D0C-922F-A175325B142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258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세포 및 조직 </a:t>
            </a:r>
            <a:r>
              <a:rPr lang="en-US" altLang="ko-KR" dirty="0" smtClean="0"/>
              <a:t>DNA </a:t>
            </a:r>
            <a:r>
              <a:rPr lang="ko-KR" altLang="en-US" dirty="0" smtClean="0"/>
              <a:t>분리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093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7799" y="1803400"/>
            <a:ext cx="8657277" cy="3085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726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세포 및 조직의 파괴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Homogenization: </a:t>
            </a:r>
          </a:p>
          <a:p>
            <a:pPr marL="0" indent="0">
              <a:buNone/>
            </a:pPr>
            <a:r>
              <a:rPr lang="en-US" altLang="ko-KR" dirty="0"/>
              <a:t>-</a:t>
            </a:r>
            <a:r>
              <a:rPr lang="ko-KR" altLang="en-US" dirty="0" smtClean="0"/>
              <a:t>식물 및 동물 조직 파괴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 Homogenizer(</a:t>
            </a:r>
            <a:r>
              <a:rPr lang="ko-KR" altLang="en-US" dirty="0" err="1" smtClean="0"/>
              <a:t>균질기</a:t>
            </a:r>
            <a:r>
              <a:rPr lang="en-US" altLang="ko-KR" dirty="0" smtClean="0"/>
              <a:t>) </a:t>
            </a:r>
            <a:r>
              <a:rPr lang="ko-KR" altLang="en-US" dirty="0" smtClean="0"/>
              <a:t>이용</a:t>
            </a:r>
            <a:endParaRPr lang="en-US" altLang="ko-KR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07075" y="2572544"/>
            <a:ext cx="23812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7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567363"/>
          </a:xfrm>
        </p:spPr>
        <p:txBody>
          <a:bodyPr/>
          <a:lstStyle/>
          <a:p>
            <a:r>
              <a:rPr lang="ko-KR" altLang="en-US" dirty="0" err="1" smtClean="0"/>
              <a:t>냉동분쇄</a:t>
            </a:r>
            <a:r>
              <a:rPr lang="en-US" altLang="ko-KR" dirty="0" smtClean="0"/>
              <a:t>(pulverization): </a:t>
            </a:r>
            <a:r>
              <a:rPr lang="ko-KR" altLang="en-US" dirty="0" smtClean="0"/>
              <a:t>동물 식물 조직을 </a:t>
            </a:r>
            <a:r>
              <a:rPr lang="ko-KR" altLang="en-US" dirty="0" err="1" smtClean="0"/>
              <a:t>액체질소에</a:t>
            </a:r>
            <a:r>
              <a:rPr lang="ko-KR" altLang="en-US" dirty="0" smtClean="0"/>
              <a:t> 얼린 후 분쇄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381125"/>
            <a:ext cx="4876800" cy="409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646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11200"/>
            <a:ext cx="10515600" cy="5465763"/>
          </a:xfrm>
        </p:spPr>
        <p:txBody>
          <a:bodyPr/>
          <a:lstStyle/>
          <a:p>
            <a:r>
              <a:rPr lang="ko-KR" altLang="en-US" dirty="0" smtClean="0"/>
              <a:t>세제</a:t>
            </a:r>
            <a:r>
              <a:rPr lang="en-US" altLang="ko-KR" dirty="0" smtClean="0"/>
              <a:t>(detergent) </a:t>
            </a:r>
            <a:r>
              <a:rPr lang="ko-KR" altLang="en-US" dirty="0" smtClean="0"/>
              <a:t>에 의한 세포 융해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세균</a:t>
            </a:r>
            <a:r>
              <a:rPr lang="en-US" altLang="ko-KR" dirty="0" smtClean="0"/>
              <a:t> </a:t>
            </a:r>
            <a:r>
              <a:rPr lang="ko-KR" altLang="en-US" dirty="0" smtClean="0"/>
              <a:t>및 동물 </a:t>
            </a:r>
            <a:r>
              <a:rPr lang="ko-KR" altLang="en-US" dirty="0" err="1" smtClean="0"/>
              <a:t>배양세포에</a:t>
            </a:r>
            <a:r>
              <a:rPr lang="ko-KR" altLang="en-US" dirty="0" smtClean="0"/>
              <a:t> 적용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9095" y="2379662"/>
            <a:ext cx="5032847" cy="226853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7849" y="2369342"/>
            <a:ext cx="4069388" cy="2278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782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673100"/>
            <a:ext cx="10515600" cy="5503863"/>
          </a:xfrm>
        </p:spPr>
        <p:txBody>
          <a:bodyPr/>
          <a:lstStyle/>
          <a:p>
            <a:r>
              <a:rPr lang="ko-KR" altLang="en-US" dirty="0" err="1" smtClean="0"/>
              <a:t>효소적</a:t>
            </a:r>
            <a:r>
              <a:rPr lang="ko-KR" altLang="en-US" dirty="0" smtClean="0"/>
              <a:t> 방법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Lysozyme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smtClean="0"/>
              <a:t>세균의</a:t>
            </a:r>
            <a:r>
              <a:rPr lang="en-US" altLang="ko-KR" dirty="0" smtClean="0"/>
              <a:t> </a:t>
            </a:r>
            <a:r>
              <a:rPr lang="ko-KR" altLang="en-US" dirty="0" smtClean="0"/>
              <a:t>세포벽 용해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Cellulose, pectinase</a:t>
            </a:r>
            <a:r>
              <a:rPr lang="ko-KR" altLang="en-US" dirty="0" smtClean="0"/>
              <a:t> </a:t>
            </a:r>
            <a:r>
              <a:rPr lang="en-US" altLang="ko-KR" dirty="0" smtClean="0"/>
              <a:t>: </a:t>
            </a:r>
            <a:r>
              <a:rPr lang="ko-KR" altLang="en-US" dirty="0" err="1" smtClean="0"/>
              <a:t>식물세포벽</a:t>
            </a:r>
            <a:r>
              <a:rPr lang="ko-KR" altLang="en-US" dirty="0" smtClean="0"/>
              <a:t> 용해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025" y="2224881"/>
            <a:ext cx="5133975" cy="3314700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9825" y="2420143"/>
            <a:ext cx="4837114" cy="241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123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세포 및 조직으로부터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 분리</a:t>
            </a:r>
            <a:endParaRPr lang="en-US" altLang="ko-KR" dirty="0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ko-KR" altLang="en-US" dirty="0" smtClean="0"/>
              <a:t>단백질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제거</a:t>
            </a:r>
            <a:endParaRPr lang="en-US" altLang="ko-KR" dirty="0" smtClean="0"/>
          </a:p>
          <a:p>
            <a:pPr>
              <a:buFontTx/>
              <a:buChar char="-"/>
            </a:pPr>
            <a:r>
              <a:rPr lang="en-US" altLang="ko-KR" dirty="0" smtClean="0"/>
              <a:t>protease </a:t>
            </a:r>
            <a:r>
              <a:rPr lang="ko-KR" altLang="en-US" dirty="0" smtClean="0"/>
              <a:t>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단백질 분해</a:t>
            </a:r>
            <a:r>
              <a:rPr lang="en-US" altLang="ko-KR" dirty="0" smtClean="0"/>
              <a:t>(proteinase</a:t>
            </a:r>
            <a:r>
              <a:rPr lang="ko-KR" altLang="en-US" dirty="0" smtClean="0"/>
              <a:t> </a:t>
            </a:r>
            <a:r>
              <a:rPr lang="en-US" altLang="ko-KR" dirty="0" smtClean="0"/>
              <a:t>K)</a:t>
            </a:r>
          </a:p>
          <a:p>
            <a:pPr>
              <a:buFontTx/>
              <a:buChar char="-"/>
            </a:pPr>
            <a:r>
              <a:rPr lang="en-US" altLang="ko-KR" dirty="0" smtClean="0"/>
              <a:t>Phenol </a:t>
            </a:r>
            <a:r>
              <a:rPr lang="ko-KR" altLang="en-US" dirty="0" smtClean="0"/>
              <a:t>추출로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제거</a:t>
            </a:r>
            <a:endParaRPr lang="en-US" altLang="ko-KR" dirty="0" smtClean="0"/>
          </a:p>
          <a:p>
            <a:pPr marL="0" indent="0">
              <a:buNone/>
            </a:pP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3250" y="3091053"/>
            <a:ext cx="4057650" cy="3638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57162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r>
              <a:rPr lang="en-US" altLang="ko-KR" dirty="0" smtClean="0"/>
              <a:t>RNA </a:t>
            </a:r>
            <a:r>
              <a:rPr lang="ko-KR" altLang="en-US" dirty="0" smtClean="0"/>
              <a:t>제거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-Ribonuclease </a:t>
            </a:r>
            <a:r>
              <a:rPr lang="ko-KR" altLang="en-US" dirty="0" smtClean="0"/>
              <a:t>처리로 </a:t>
            </a:r>
            <a:r>
              <a:rPr lang="en-US" altLang="ko-KR" dirty="0" smtClean="0"/>
              <a:t>RNA </a:t>
            </a:r>
            <a:r>
              <a:rPr lang="ko-KR" altLang="en-US" dirty="0" smtClean="0"/>
              <a:t>분해</a:t>
            </a:r>
            <a:r>
              <a:rPr lang="en-US" altLang="ko-KR" dirty="0" smtClean="0"/>
              <a:t>(ribonuclease A)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3900" y="2273300"/>
            <a:ext cx="5270500" cy="419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75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825500"/>
            <a:ext cx="10515600" cy="5351463"/>
          </a:xfrm>
        </p:spPr>
        <p:txBody>
          <a:bodyPr/>
          <a:lstStyle/>
          <a:p>
            <a:r>
              <a:rPr lang="ko-KR" altLang="en-US" dirty="0" smtClean="0"/>
              <a:t>지질</a:t>
            </a:r>
            <a:r>
              <a:rPr lang="en-US" altLang="ko-KR" dirty="0" smtClean="0"/>
              <a:t> </a:t>
            </a:r>
            <a:r>
              <a:rPr lang="ko-KR" altLang="en-US" dirty="0" smtClean="0"/>
              <a:t>제거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 Chloroform</a:t>
            </a:r>
            <a:r>
              <a:rPr lang="ko-KR" altLang="en-US" dirty="0" smtClean="0"/>
              <a:t> 추출</a:t>
            </a:r>
            <a:r>
              <a:rPr lang="en-US" altLang="ko-KR" dirty="0" smtClean="0"/>
              <a:t>:</a:t>
            </a:r>
            <a:r>
              <a:rPr lang="ko-KR" altLang="en-US" dirty="0" err="1" smtClean="0"/>
              <a:t>지질뿐</a:t>
            </a:r>
            <a:r>
              <a:rPr lang="ko-KR" altLang="en-US" dirty="0" smtClean="0"/>
              <a:t> 아니라 </a:t>
            </a:r>
            <a:r>
              <a:rPr lang="en-US" altLang="ko-KR" dirty="0" smtClean="0"/>
              <a:t>phenol </a:t>
            </a:r>
            <a:r>
              <a:rPr lang="ko-KR" altLang="en-US" dirty="0" smtClean="0"/>
              <a:t>추출</a:t>
            </a:r>
            <a:r>
              <a:rPr lang="en-US" altLang="ko-KR" dirty="0" smtClean="0"/>
              <a:t> </a:t>
            </a:r>
            <a:r>
              <a:rPr lang="ko-KR" altLang="en-US" dirty="0" smtClean="0"/>
              <a:t>후 잔류 </a:t>
            </a:r>
            <a:r>
              <a:rPr lang="en-US" altLang="ko-KR" dirty="0" smtClean="0"/>
              <a:t>phenol </a:t>
            </a:r>
            <a:r>
              <a:rPr lang="ko-KR" altLang="en-US" dirty="0" smtClean="0"/>
              <a:t>도 제거</a:t>
            </a:r>
            <a:r>
              <a:rPr lang="en-US" altLang="ko-KR" dirty="0" smtClean="0"/>
              <a:t> 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7000" y="1926336"/>
            <a:ext cx="3454400" cy="4007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568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분리된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의 농축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알코올 침전</a:t>
            </a:r>
            <a:r>
              <a:rPr lang="en-US" altLang="ko-KR" dirty="0" smtClean="0"/>
              <a:t>: </a:t>
            </a:r>
            <a:r>
              <a:rPr lang="ko-KR" altLang="en-US" dirty="0" smtClean="0"/>
              <a:t>염</a:t>
            </a:r>
            <a:r>
              <a:rPr lang="en-US" altLang="ko-KR" dirty="0" smtClean="0"/>
              <a:t>(salt)</a:t>
            </a:r>
            <a:r>
              <a:rPr lang="ko-KR" altLang="en-US" dirty="0" err="1" smtClean="0"/>
              <a:t>존재하에</a:t>
            </a:r>
            <a:r>
              <a:rPr lang="ko-KR" altLang="en-US" dirty="0" smtClean="0"/>
              <a:t> 알코올은 </a:t>
            </a:r>
            <a:r>
              <a:rPr lang="en-US" altLang="ko-KR" dirty="0" smtClean="0"/>
              <a:t>DNA</a:t>
            </a:r>
            <a:r>
              <a:rPr lang="ko-KR" altLang="en-US" dirty="0" smtClean="0"/>
              <a:t>를 </a:t>
            </a:r>
            <a:r>
              <a:rPr lang="ko-KR" altLang="en-US" dirty="0" err="1" smtClean="0"/>
              <a:t>침전시킨다</a:t>
            </a:r>
            <a:endParaRPr lang="en-US" altLang="ko-KR" dirty="0" smtClean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염의 종류 및 농도</a:t>
            </a:r>
            <a:r>
              <a:rPr lang="en-US" altLang="ko-KR" dirty="0" smtClean="0"/>
              <a:t>: 0.3M </a:t>
            </a:r>
            <a:r>
              <a:rPr lang="en-US" altLang="ko-KR" dirty="0" err="1" smtClean="0"/>
              <a:t>NaCl</a:t>
            </a:r>
            <a:r>
              <a:rPr lang="en-US" altLang="ko-KR" dirty="0" smtClean="0"/>
              <a:t>, 0.3M </a:t>
            </a:r>
            <a:r>
              <a:rPr lang="en-US" altLang="ko-KR" dirty="0" err="1" smtClean="0"/>
              <a:t>NaOAc</a:t>
            </a:r>
            <a:r>
              <a:rPr lang="en-US" altLang="ko-KR" dirty="0" smtClean="0"/>
              <a:t>(sodium acetate), 2.5M NH</a:t>
            </a:r>
            <a:r>
              <a:rPr lang="en-US" altLang="ko-KR" baseline="-25000" dirty="0" smtClean="0"/>
              <a:t>4</a:t>
            </a:r>
            <a:r>
              <a:rPr lang="en-US" altLang="ko-KR" dirty="0" smtClean="0"/>
              <a:t>OAc(ammonium acetate)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r>
              <a:rPr lang="en-US" altLang="ko-KR" dirty="0" smtClean="0"/>
              <a:t>-</a:t>
            </a:r>
            <a:r>
              <a:rPr lang="ko-KR" altLang="en-US" dirty="0" smtClean="0"/>
              <a:t>알코올 종류 및 농도</a:t>
            </a:r>
            <a:r>
              <a:rPr lang="en-US" altLang="ko-KR" dirty="0" smtClean="0"/>
              <a:t>(</a:t>
            </a:r>
            <a:r>
              <a:rPr lang="ko-KR" altLang="en-US" dirty="0" smtClean="0"/>
              <a:t>최종</a:t>
            </a:r>
            <a:r>
              <a:rPr lang="en-US" altLang="ko-KR" dirty="0" smtClean="0"/>
              <a:t> </a:t>
            </a:r>
            <a:r>
              <a:rPr lang="ko-KR" altLang="en-US" dirty="0" smtClean="0"/>
              <a:t>농도</a:t>
            </a:r>
            <a:r>
              <a:rPr lang="en-US" altLang="ko-KR" dirty="0" smtClean="0"/>
              <a:t>):</a:t>
            </a:r>
          </a:p>
          <a:p>
            <a:pPr marL="0" indent="0">
              <a:buNone/>
            </a:pPr>
            <a:r>
              <a:rPr lang="en-US" altLang="ko-KR" dirty="0" smtClean="0"/>
              <a:t>70%</a:t>
            </a:r>
            <a:r>
              <a:rPr lang="ko-KR" altLang="en-US" dirty="0" smtClean="0"/>
              <a:t>에탄올</a:t>
            </a:r>
            <a:r>
              <a:rPr lang="en-US" altLang="ko-KR" dirty="0" smtClean="0"/>
              <a:t>, 50-60% </a:t>
            </a:r>
            <a:r>
              <a:rPr lang="ko-KR" altLang="en-US" dirty="0" err="1" smtClean="0"/>
              <a:t>이소프로파놀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0500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문서" ma:contentTypeID="0x0101009C92A0801176FE4293292D57112F4566" ma:contentTypeVersion="2" ma:contentTypeDescription="새 문서를 만듭니다." ma:contentTypeScope="" ma:versionID="141690df2ed4801838ee99e81c0de604">
  <xsd:schema xmlns:xsd="http://www.w3.org/2001/XMLSchema" xmlns:xs="http://www.w3.org/2001/XMLSchema" xmlns:p="http://schemas.microsoft.com/office/2006/metadata/properties" xmlns:ns2="01c91437-594b-49c1-9a81-dde32bd22ce6" targetNamespace="http://schemas.microsoft.com/office/2006/metadata/properties" ma:root="true" ma:fieldsID="4617b97bfa0b639a5552d7e158130706" ns2:_="">
    <xsd:import namespace="01c91437-594b-49c1-9a81-dde32bd22ce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c91437-594b-49c1-9a81-dde32bd22c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콘텐츠 형식"/>
        <xsd:element ref="dc:title" minOccurs="0" maxOccurs="1" ma:index="4" ma:displayName="제목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7365850-E50E-415E-840F-5E4DDEE5244C}"/>
</file>

<file path=customXml/itemProps2.xml><?xml version="1.0" encoding="utf-8"?>
<ds:datastoreItem xmlns:ds="http://schemas.openxmlformats.org/officeDocument/2006/customXml" ds:itemID="{403F2C9F-A082-4B25-B0EB-6A5073EEE3F3}"/>
</file>

<file path=customXml/itemProps3.xml><?xml version="1.0" encoding="utf-8"?>
<ds:datastoreItem xmlns:ds="http://schemas.openxmlformats.org/officeDocument/2006/customXml" ds:itemID="{2A31AAF5-2CBB-4E72-923D-BF9BA1700DB9}"/>
</file>

<file path=docProps/app.xml><?xml version="1.0" encoding="utf-8"?>
<Properties xmlns="http://schemas.openxmlformats.org/officeDocument/2006/extended-properties" xmlns:vt="http://schemas.openxmlformats.org/officeDocument/2006/docPropsVTypes">
  <TotalTime>3314</TotalTime>
  <Words>155</Words>
  <Application>Microsoft Office PowerPoint</Application>
  <PresentationFormat>와이드스크린</PresentationFormat>
  <Paragraphs>24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3" baseType="lpstr">
      <vt:lpstr>맑은 고딕</vt:lpstr>
      <vt:lpstr>Arial</vt:lpstr>
      <vt:lpstr>Office 테마</vt:lpstr>
      <vt:lpstr>세포 및 조직 DNA 분리 </vt:lpstr>
      <vt:lpstr>세포 및 조직의 파괴</vt:lpstr>
      <vt:lpstr>PowerPoint 프레젠테이션</vt:lpstr>
      <vt:lpstr>PowerPoint 프레젠테이션</vt:lpstr>
      <vt:lpstr>PowerPoint 프레젠테이션</vt:lpstr>
      <vt:lpstr>세포 및 조직으로부터 DNA를 분리</vt:lpstr>
      <vt:lpstr>PowerPoint 프레젠테이션</vt:lpstr>
      <vt:lpstr>PowerPoint 프레젠테이션</vt:lpstr>
      <vt:lpstr>분리된 DNA의 농축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세포 및 조직 DNA 분리</dc:title>
  <dc:creator>ybkoo</dc:creator>
  <cp:lastModifiedBy>ybkoo</cp:lastModifiedBy>
  <cp:revision>22</cp:revision>
  <dcterms:created xsi:type="dcterms:W3CDTF">2020-03-10T08:56:59Z</dcterms:created>
  <dcterms:modified xsi:type="dcterms:W3CDTF">2020-03-12T16:11:45Z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0x0101009C92A0801176FE4293292D57112F4566</vt:lpwstr>
  </property>
</Properties>
</file>