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249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4790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442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90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2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5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6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36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05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77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53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DDAFF-8D5D-4E0C-9177-8849EDF44083}" type="datetimeFigureOut">
              <a:rPr lang="ko-KR" altLang="en-US" smtClean="0"/>
              <a:t>2020-03-30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02088-91C6-492E-B3B9-91E6C8D408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311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Plasmid </a:t>
            </a:r>
            <a:r>
              <a:rPr lang="ko-KR" altLang="en-US" dirty="0" err="1" smtClean="0"/>
              <a:t>순수분리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0721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6022" y="1825625"/>
            <a:ext cx="5099955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5673" y="831273"/>
            <a:ext cx="771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단선 </a:t>
            </a:r>
            <a:r>
              <a:rPr lang="en-US" altLang="ko-KR" dirty="0"/>
              <a:t>plasmid</a:t>
            </a:r>
            <a:r>
              <a:rPr lang="ko-KR" altLang="en-US" dirty="0"/>
              <a:t>가 있는 </a:t>
            </a:r>
            <a:r>
              <a:rPr lang="ko-KR" altLang="en-US" dirty="0" smtClean="0"/>
              <a:t>경우</a:t>
            </a:r>
            <a:r>
              <a:rPr lang="en-US" altLang="ko-KR" dirty="0" smtClean="0"/>
              <a:t>: </a:t>
            </a:r>
            <a:r>
              <a:rPr lang="ko-KR" altLang="en-US" dirty="0"/>
              <a:t> </a:t>
            </a:r>
            <a:r>
              <a:rPr lang="ko-KR" altLang="en-US" smtClean="0"/>
              <a:t>분리 과정의 중화 과정에서 재생이 덜된 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429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Alkaline</a:t>
            </a:r>
            <a:r>
              <a:rPr lang="ko-KR" altLang="en-US" dirty="0" smtClean="0"/>
              <a:t> </a:t>
            </a:r>
            <a:r>
              <a:rPr lang="en-US" altLang="ko-KR" dirty="0" smtClean="0"/>
              <a:t>lysis</a:t>
            </a:r>
            <a:r>
              <a:rPr lang="ko-KR" altLang="en-US" dirty="0" smtClean="0"/>
              <a:t>에 의한 </a:t>
            </a:r>
            <a:r>
              <a:rPr lang="en-US" altLang="ko-KR" dirty="0" smtClean="0"/>
              <a:t>plasmid DNA </a:t>
            </a:r>
            <a:r>
              <a:rPr lang="ko-KR" altLang="en-US" dirty="0" smtClean="0"/>
              <a:t>분리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세포를 수확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-4C, 5000~10000</a:t>
            </a:r>
            <a:r>
              <a:rPr lang="ko-KR" altLang="en-US" dirty="0"/>
              <a:t> </a:t>
            </a:r>
            <a:r>
              <a:rPr lang="en-US" altLang="ko-KR" dirty="0" err="1" smtClean="0"/>
              <a:t>xg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분간 원심분리하고 </a:t>
            </a:r>
            <a:r>
              <a:rPr lang="ko-KR" altLang="en-US" dirty="0" err="1" smtClean="0"/>
              <a:t>상층액을</a:t>
            </a:r>
            <a:r>
              <a:rPr lang="ko-KR" altLang="en-US" dirty="0" smtClean="0"/>
              <a:t> 버림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세포현탁용</a:t>
            </a:r>
            <a:r>
              <a:rPr lang="ko-KR" altLang="en-US" dirty="0" smtClean="0"/>
              <a:t> 용액</a:t>
            </a:r>
            <a:r>
              <a:rPr lang="en-US" altLang="ko-KR" dirty="0" smtClean="0"/>
              <a:t>(cell</a:t>
            </a:r>
            <a:r>
              <a:rPr lang="ko-KR" altLang="en-US" dirty="0" smtClean="0"/>
              <a:t> </a:t>
            </a:r>
            <a:r>
              <a:rPr lang="en-US" altLang="ko-KR" dirty="0" smtClean="0"/>
              <a:t>resuspension solution, </a:t>
            </a:r>
            <a:r>
              <a:rPr lang="ko-KR" altLang="en-US" dirty="0" smtClean="0"/>
              <a:t>세포를 </a:t>
            </a:r>
            <a:r>
              <a:rPr lang="ko-KR" altLang="en-US" dirty="0" err="1" smtClean="0"/>
              <a:t>부유시키는</a:t>
            </a:r>
            <a:r>
              <a:rPr lang="ko-KR" altLang="en-US" dirty="0" smtClean="0"/>
              <a:t> 용액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세포를 </a:t>
            </a:r>
            <a:r>
              <a:rPr lang="ko-KR" altLang="en-US" dirty="0" err="1" smtClean="0"/>
              <a:t>현탁시킨다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-RNase A: RNA </a:t>
            </a:r>
            <a:r>
              <a:rPr lang="ko-KR" altLang="en-US" dirty="0" smtClean="0"/>
              <a:t>분해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-EDTA</a:t>
            </a:r>
            <a:r>
              <a:rPr lang="ko-KR" altLang="en-US" dirty="0" smtClean="0"/>
              <a:t> </a:t>
            </a:r>
            <a:r>
              <a:rPr lang="en-US" altLang="ko-KR" dirty="0" smtClean="0"/>
              <a:t>: DNA </a:t>
            </a:r>
            <a:r>
              <a:rPr lang="ko-KR" altLang="en-US" dirty="0" smtClean="0"/>
              <a:t>분해 효소 억제</a:t>
            </a:r>
            <a:endParaRPr lang="en-US" altLang="ko-KR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dirty="0" smtClean="0"/>
              <a:t>3</a:t>
            </a:r>
            <a:r>
              <a:rPr lang="ko-KR" altLang="en-US" dirty="0" err="1" smtClean="0"/>
              <a:t>세포용해</a:t>
            </a:r>
            <a:r>
              <a:rPr lang="ko-KR" altLang="en-US" dirty="0" smtClean="0"/>
              <a:t> 용액</a:t>
            </a:r>
            <a:r>
              <a:rPr lang="en-US" altLang="ko-KR" dirty="0" smtClean="0"/>
              <a:t>(cell lysis solution, </a:t>
            </a:r>
            <a:r>
              <a:rPr lang="en-US" altLang="ko-KR" dirty="0" err="1" smtClean="0"/>
              <a:t>NaOH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SDS</a:t>
            </a:r>
            <a:r>
              <a:rPr lang="ko-KR" altLang="en-US" dirty="0" smtClean="0"/>
              <a:t>를 포함하는 용액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섞는다</a:t>
            </a:r>
            <a:endParaRPr lang="en-US" altLang="ko-KR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 smtClean="0"/>
              <a:t>높은</a:t>
            </a:r>
            <a:r>
              <a:rPr lang="en-US" altLang="ko-KR" dirty="0" smtClean="0"/>
              <a:t> pH(</a:t>
            </a:r>
            <a:r>
              <a:rPr lang="ko-KR" altLang="en-US" dirty="0" smtClean="0"/>
              <a:t>강 알칼리</a:t>
            </a:r>
            <a:r>
              <a:rPr lang="en-US" altLang="ko-KR" dirty="0"/>
              <a:t>)</a:t>
            </a:r>
            <a:r>
              <a:rPr lang="ko-KR" altLang="en-US" dirty="0" smtClean="0"/>
              <a:t>가 세균의 세포벽을 파괴</a:t>
            </a:r>
            <a:r>
              <a:rPr lang="en-US" altLang="ko-KR" dirty="0" smtClean="0"/>
              <a:t>: pH</a:t>
            </a:r>
            <a:r>
              <a:rPr lang="ko-KR" altLang="en-US" dirty="0" smtClean="0"/>
              <a:t>를 높이기 위해 </a:t>
            </a:r>
            <a:r>
              <a:rPr lang="en-US" altLang="ko-KR" dirty="0" err="1" smtClean="0"/>
              <a:t>NaOH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dirty="0" smtClean="0"/>
              <a:t>SDS</a:t>
            </a:r>
            <a:r>
              <a:rPr lang="ko-KR" altLang="en-US" dirty="0" smtClean="0"/>
              <a:t>는 세포막을 파괴하고</a:t>
            </a:r>
            <a:r>
              <a:rPr lang="en-US" altLang="ko-KR" dirty="0" smtClean="0"/>
              <a:t> </a:t>
            </a:r>
            <a:r>
              <a:rPr lang="ko-KR" altLang="en-US" dirty="0" smtClean="0"/>
              <a:t>단백질을 변성</a:t>
            </a:r>
            <a:endParaRPr lang="en-US" altLang="ko-KR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dirty="0" smtClean="0"/>
              <a:t>높은 </a:t>
            </a:r>
            <a:r>
              <a:rPr lang="en-US" altLang="ko-KR" dirty="0" smtClean="0"/>
              <a:t>pH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를 </a:t>
            </a:r>
            <a:r>
              <a:rPr lang="ko-KR" altLang="en-US" dirty="0" err="1" smtClean="0"/>
              <a:t>변성시킨다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염기짝</a:t>
            </a:r>
            <a:r>
              <a:rPr lang="ko-KR" altLang="en-US" dirty="0" smtClean="0"/>
              <a:t> 형성에 관여하는 수소결합을 파괴하여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중가닥을</a:t>
            </a:r>
            <a:r>
              <a:rPr lang="ko-KR" altLang="en-US" dirty="0" smtClean="0"/>
              <a:t> 단일가닥으로 바꿈</a:t>
            </a:r>
            <a:r>
              <a:rPr lang="en-US" altLang="ko-KR" dirty="0" smtClean="0"/>
              <a:t>)</a:t>
            </a:r>
          </a:p>
          <a:p>
            <a:pPr>
              <a:buFontTx/>
              <a:buChar char="-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059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523702"/>
            <a:ext cx="10515600" cy="5653261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4. </a:t>
            </a:r>
            <a:r>
              <a:rPr lang="ko-KR" altLang="en-US" dirty="0" err="1" smtClean="0"/>
              <a:t>중화용액</a:t>
            </a:r>
            <a:r>
              <a:rPr lang="en-US" altLang="ko-KR" dirty="0" smtClean="0"/>
              <a:t>(3M potassium acetate, pH5.3)</a:t>
            </a:r>
            <a:r>
              <a:rPr lang="ko-KR" altLang="en-US" dirty="0" smtClean="0"/>
              <a:t>을 섞는다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-Plasmid DNA</a:t>
            </a:r>
            <a:r>
              <a:rPr lang="ko-KR" altLang="en-US" dirty="0" smtClean="0"/>
              <a:t>는 재생</a:t>
            </a:r>
            <a:r>
              <a:rPr lang="en-US" altLang="ko-KR" dirty="0" smtClean="0"/>
              <a:t>(2</a:t>
            </a:r>
            <a:r>
              <a:rPr lang="ko-KR" altLang="en-US" dirty="0" err="1" smtClean="0"/>
              <a:t>중나선으로</a:t>
            </a:r>
            <a:r>
              <a:rPr lang="ko-KR" altLang="en-US" dirty="0" smtClean="0"/>
              <a:t> 됨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염색체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는 재생 안되고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변성된 단백질</a:t>
            </a:r>
            <a:r>
              <a:rPr lang="en-US" altLang="ko-KR" dirty="0" smtClean="0"/>
              <a:t>, SDS</a:t>
            </a:r>
            <a:r>
              <a:rPr lang="ko-KR" altLang="en-US" dirty="0" smtClean="0"/>
              <a:t>와 함께 침전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5. </a:t>
            </a:r>
            <a:r>
              <a:rPr lang="ko-KR" altLang="en-US" dirty="0" smtClean="0"/>
              <a:t>원심분리하여 </a:t>
            </a:r>
            <a:r>
              <a:rPr lang="ko-KR" altLang="en-US" dirty="0" err="1" smtClean="0"/>
              <a:t>상층액을</a:t>
            </a:r>
            <a:r>
              <a:rPr lang="ko-KR" altLang="en-US" dirty="0" smtClean="0"/>
              <a:t> 회수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/>
              <a:t>6</a:t>
            </a:r>
            <a:r>
              <a:rPr lang="en-US" altLang="ko-KR" dirty="0" smtClean="0"/>
              <a:t>. phenol/chloroform </a:t>
            </a:r>
            <a:r>
              <a:rPr lang="ko-KR" altLang="en-US" dirty="0" smtClean="0"/>
              <a:t>추출</a:t>
            </a:r>
            <a:r>
              <a:rPr lang="en-US" altLang="ko-KR" dirty="0" smtClean="0"/>
              <a:t> </a:t>
            </a:r>
          </a:p>
          <a:p>
            <a:pPr marL="0" indent="0">
              <a:buNone/>
            </a:pPr>
            <a:r>
              <a:rPr lang="en-US" altLang="ko-KR" dirty="0"/>
              <a:t>7</a:t>
            </a:r>
            <a:r>
              <a:rPr lang="en-US" altLang="ko-KR" dirty="0" smtClean="0"/>
              <a:t>. </a:t>
            </a:r>
            <a:r>
              <a:rPr lang="en-US" altLang="ko-KR" dirty="0" err="1" smtClean="0"/>
              <a:t>EtOH</a:t>
            </a:r>
            <a:r>
              <a:rPr lang="en-US" altLang="ko-KR" dirty="0" smtClean="0"/>
              <a:t> </a:t>
            </a:r>
            <a:r>
              <a:rPr lang="ko-KR" altLang="en-US" dirty="0" smtClean="0"/>
              <a:t>침전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위 </a:t>
            </a:r>
            <a:r>
              <a:rPr lang="en-US" altLang="ko-KR" dirty="0"/>
              <a:t>6</a:t>
            </a:r>
            <a:r>
              <a:rPr lang="en-US" altLang="ko-KR" dirty="0" smtClean="0"/>
              <a:t>, </a:t>
            </a:r>
            <a:r>
              <a:rPr lang="en-US" altLang="ko-KR" dirty="0"/>
              <a:t>7</a:t>
            </a:r>
            <a:r>
              <a:rPr lang="en-US" altLang="ko-KR" dirty="0" smtClean="0"/>
              <a:t> </a:t>
            </a:r>
            <a:r>
              <a:rPr lang="ko-KR" altLang="en-US" dirty="0" smtClean="0"/>
              <a:t>대신 </a:t>
            </a:r>
            <a:r>
              <a:rPr lang="ko-KR" altLang="en-US" dirty="0" err="1" smtClean="0"/>
              <a:t>크로마토그라피로</a:t>
            </a:r>
            <a:r>
              <a:rPr lang="ko-KR" altLang="en-US" dirty="0" smtClean="0"/>
              <a:t> 분리 가능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 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37783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8713" y="365125"/>
            <a:ext cx="4064924" cy="625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37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399" y="794313"/>
            <a:ext cx="4876800" cy="415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0008" y="5079076"/>
            <a:ext cx="451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알코올 첨가하여 섞은 후 </a:t>
            </a:r>
            <a:r>
              <a:rPr lang="ko-KR" altLang="en-US" dirty="0" err="1" smtClean="0"/>
              <a:t>원심분리한</a:t>
            </a:r>
            <a:r>
              <a:rPr lang="ko-KR" altLang="en-US" dirty="0" smtClean="0"/>
              <a:t> 상태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938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07" y="777553"/>
            <a:ext cx="5264567" cy="45327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" y="1027906"/>
            <a:ext cx="4282440" cy="42824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4963" y="5722774"/>
            <a:ext cx="931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염 농도가 높은 용액에서는 </a:t>
            </a:r>
            <a:r>
              <a:rPr lang="en-US" altLang="ko-KR" dirty="0" smtClean="0"/>
              <a:t>DNA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column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부착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염농도가</a:t>
            </a:r>
            <a:r>
              <a:rPr lang="ko-KR" altLang="en-US" dirty="0" smtClean="0"/>
              <a:t> 낮은 용액</a:t>
            </a:r>
            <a:r>
              <a:rPr lang="en-US" altLang="ko-KR" dirty="0" smtClean="0"/>
              <a:t>(</a:t>
            </a:r>
            <a:r>
              <a:rPr lang="ko-KR" altLang="en-US" dirty="0" smtClean="0"/>
              <a:t>물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에서는 용출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54209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63980" y="815788"/>
            <a:ext cx="3171896" cy="5729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0753" y="221125"/>
            <a:ext cx="447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DNA-binding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spin</a:t>
            </a:r>
            <a:r>
              <a:rPr lang="ko-KR" altLang="en-US" dirty="0" smtClean="0"/>
              <a:t> </a:t>
            </a:r>
            <a:r>
              <a:rPr lang="en-US" altLang="ko-KR" dirty="0" smtClean="0"/>
              <a:t>column</a:t>
            </a:r>
            <a:r>
              <a:rPr lang="ko-KR" altLang="en-US" dirty="0" smtClean="0"/>
              <a:t>을 이용한 방법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896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1433" y="1138844"/>
            <a:ext cx="308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순수 분리된 </a:t>
            </a:r>
            <a:r>
              <a:rPr lang="en-US" altLang="ko-KR" dirty="0" smtClean="0"/>
              <a:t>plasmid</a:t>
            </a:r>
            <a:r>
              <a:rPr lang="ko-KR" altLang="en-US" dirty="0" smtClean="0"/>
              <a:t>의 형태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6276" y="2930769"/>
            <a:ext cx="5885833" cy="233118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330" y="2930769"/>
            <a:ext cx="2942916" cy="21231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5098" y="5735782"/>
            <a:ext cx="4204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CCC: covalently</a:t>
            </a:r>
            <a:r>
              <a:rPr lang="ko-KR" altLang="en-US" dirty="0" smtClean="0"/>
              <a:t> </a:t>
            </a:r>
            <a:r>
              <a:rPr lang="en-US" altLang="ko-KR" dirty="0" smtClean="0"/>
              <a:t>closed circle, supercoil</a:t>
            </a:r>
          </a:p>
          <a:p>
            <a:r>
              <a:rPr lang="en-US" altLang="ko-KR" dirty="0" smtClean="0"/>
              <a:t>OC : open circle, nicked circle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0143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276" y="1592869"/>
            <a:ext cx="8989069" cy="4351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9127" y="881149"/>
            <a:ext cx="221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Dimer </a:t>
            </a:r>
            <a:r>
              <a:rPr lang="ko-KR" altLang="en-US" dirty="0" smtClean="0"/>
              <a:t>가</a:t>
            </a:r>
            <a:r>
              <a:rPr lang="en-US" altLang="ko-KR" dirty="0" smtClean="0"/>
              <a:t> </a:t>
            </a:r>
            <a:r>
              <a:rPr lang="ko-KR" altLang="en-US" dirty="0" smtClean="0"/>
              <a:t>없는 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2663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2228</TotalTime>
  <Words>234</Words>
  <Application>Microsoft Office PowerPoint</Application>
  <PresentationFormat>와이드스크린</PresentationFormat>
  <Paragraphs>26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Plasmid 순수분리 </vt:lpstr>
      <vt:lpstr>Alkaline lysis에 의한 plasmid DNA 분리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Plasmid 순수분리</dc:title>
  <dc:creator>Windows User</dc:creator>
  <cp:lastModifiedBy>Windows User</cp:lastModifiedBy>
  <cp:revision>19</cp:revision>
  <dcterms:created xsi:type="dcterms:W3CDTF">2020-03-27T22:16:19Z</dcterms:created>
  <dcterms:modified xsi:type="dcterms:W3CDTF">2020-03-29T23:47:48Z</dcterms:modified>
</cp:coreProperties>
</file>