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D9DE-F5BC-431A-9A15-441EE00270B0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10D1-450A-4103-B90A-DDE26B328A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26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D9DE-F5BC-431A-9A15-441EE00270B0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10D1-450A-4103-B90A-DDE26B328A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30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D9DE-F5BC-431A-9A15-441EE00270B0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10D1-450A-4103-B90A-DDE26B328A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27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D9DE-F5BC-431A-9A15-441EE00270B0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10D1-450A-4103-B90A-DDE26B328A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61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D9DE-F5BC-431A-9A15-441EE00270B0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10D1-450A-4103-B90A-DDE26B328A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66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D9DE-F5BC-431A-9A15-441EE00270B0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10D1-450A-4103-B90A-DDE26B328A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70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D9DE-F5BC-431A-9A15-441EE00270B0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10D1-450A-4103-B90A-DDE26B328A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041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D9DE-F5BC-431A-9A15-441EE00270B0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10D1-450A-4103-B90A-DDE26B328A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76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D9DE-F5BC-431A-9A15-441EE00270B0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10D1-450A-4103-B90A-DDE26B328A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95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D9DE-F5BC-431A-9A15-441EE00270B0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10D1-450A-4103-B90A-DDE26B328A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24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D9DE-F5BC-431A-9A15-441EE00270B0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10D1-450A-4103-B90A-DDE26B328A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19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1D9DE-F5BC-431A-9A15-441EE00270B0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10D1-450A-4103-B90A-DDE26B328A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09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369" y="8834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핵산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4085" y="1933731"/>
            <a:ext cx="43717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/>
              <a:t>뉴클레오티드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염기 당 인산으로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폴리뉴크레오티드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염기짝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en-US" altLang="ko-KR" dirty="0" smtClean="0"/>
              <a:t>DNA(deoxyribonucleic acid)</a:t>
            </a:r>
          </a:p>
          <a:p>
            <a:pPr marL="342900" indent="-342900">
              <a:buAutoNum type="arabicPeriod"/>
            </a:pPr>
            <a:r>
              <a:rPr lang="en-US" altLang="ko-KR" dirty="0" smtClean="0"/>
              <a:t>RNA(ribonucleic acid)</a:t>
            </a:r>
          </a:p>
          <a:p>
            <a:pPr marL="342900" indent="-342900">
              <a:buAutoNum type="arabicPeriod"/>
            </a:pPr>
            <a:r>
              <a:rPr lang="en-US" altLang="ko-KR" dirty="0" smtClean="0"/>
              <a:t>2</a:t>
            </a:r>
            <a:r>
              <a:rPr lang="ko-KR" altLang="en-US" dirty="0" smtClean="0"/>
              <a:t>중 </a:t>
            </a:r>
            <a:r>
              <a:rPr lang="ko-KR" altLang="en-US" dirty="0" err="1" smtClean="0"/>
              <a:t>나선구조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52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407" y="-107742"/>
            <a:ext cx="12756630" cy="71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3828" y="254833"/>
            <a:ext cx="13506138" cy="759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4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839" y="434715"/>
            <a:ext cx="830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핵산 조미료</a:t>
            </a:r>
            <a:r>
              <a:rPr lang="en-US" altLang="ko-KR" dirty="0" smtClean="0"/>
              <a:t>: </a:t>
            </a:r>
          </a:p>
          <a:p>
            <a:r>
              <a:rPr lang="en-US" altLang="ko-KR" dirty="0" smtClean="0"/>
              <a:t>sodium</a:t>
            </a:r>
            <a:r>
              <a:rPr lang="ko-KR" altLang="en-US" dirty="0" smtClean="0"/>
              <a:t> </a:t>
            </a:r>
            <a:r>
              <a:rPr lang="en-US" altLang="ko-KR" dirty="0" smtClean="0"/>
              <a:t>inosinate(</a:t>
            </a:r>
            <a:r>
              <a:rPr lang="ko-KR" altLang="en-US" dirty="0" err="1" smtClean="0"/>
              <a:t>가다랑어포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소고기 맛</a:t>
            </a:r>
            <a:r>
              <a:rPr lang="en-US" altLang="ko-KR" dirty="0" smtClean="0"/>
              <a:t>) , sodium guanylate(</a:t>
            </a:r>
            <a:r>
              <a:rPr lang="ko-KR" altLang="en-US" dirty="0" smtClean="0"/>
              <a:t>표고버섯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감칠맛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098" name="Picture 2" descr="핵산조미료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2" y="1673277"/>
            <a:ext cx="8572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핵산조미료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67" y="3266033"/>
            <a:ext cx="3591967" cy="359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14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485" y="125917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지구상의 생명체</a:t>
            </a: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308485" y="1888762"/>
            <a:ext cx="3187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/>
              <a:t>진핵생물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핵이 있음</a:t>
            </a:r>
          </a:p>
          <a:p>
            <a:pPr marL="342900" indent="-342900">
              <a:buAutoNum type="arabicPeriod"/>
            </a:pPr>
            <a:r>
              <a:rPr lang="ko-KR" altLang="en-US" dirty="0" err="1" smtClean="0"/>
              <a:t>원핵생물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세균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핵이 없음</a:t>
            </a:r>
            <a:endParaRPr lang="en-US" altLang="ko-KR" dirty="0" smtClean="0"/>
          </a:p>
        </p:txBody>
      </p:sp>
      <p:pic>
        <p:nvPicPr>
          <p:cNvPr id="5122" name="Picture 2" descr="원핵 진핵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11" y="2795349"/>
            <a:ext cx="6516530" cy="35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026" y="-13491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</Words>
  <Application>Microsoft Office PowerPoint</Application>
  <PresentationFormat>와이드스크린</PresentationFormat>
  <Paragraphs>12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ybkoo</dc:creator>
  <cp:lastModifiedBy>ybkoo</cp:lastModifiedBy>
  <cp:revision>1</cp:revision>
  <dcterms:created xsi:type="dcterms:W3CDTF">2017-05-02T00:44:48Z</dcterms:created>
  <dcterms:modified xsi:type="dcterms:W3CDTF">2017-05-02T00:46:36Z</dcterms:modified>
</cp:coreProperties>
</file>