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90BC-E632-4D3C-A782-8A5922666D9E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F882-C55B-4CFA-B49D-A19ECA8F2A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40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90BC-E632-4D3C-A782-8A5922666D9E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F882-C55B-4CFA-B49D-A19ECA8F2A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561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90BC-E632-4D3C-A782-8A5922666D9E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F882-C55B-4CFA-B49D-A19ECA8F2A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05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90BC-E632-4D3C-A782-8A5922666D9E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F882-C55B-4CFA-B49D-A19ECA8F2A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05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90BC-E632-4D3C-A782-8A5922666D9E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F882-C55B-4CFA-B49D-A19ECA8F2A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972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90BC-E632-4D3C-A782-8A5922666D9E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F882-C55B-4CFA-B49D-A19ECA8F2A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387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90BC-E632-4D3C-A782-8A5922666D9E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F882-C55B-4CFA-B49D-A19ECA8F2A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189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90BC-E632-4D3C-A782-8A5922666D9E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F882-C55B-4CFA-B49D-A19ECA8F2A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9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90BC-E632-4D3C-A782-8A5922666D9E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F882-C55B-4CFA-B49D-A19ECA8F2A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308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90BC-E632-4D3C-A782-8A5922666D9E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F882-C55B-4CFA-B49D-A19ECA8F2A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401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90BC-E632-4D3C-A782-8A5922666D9E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F882-C55B-4CFA-B49D-A19ECA8F2A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47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90BC-E632-4D3C-A782-8A5922666D9E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F882-C55B-4CFA-B49D-A19ECA8F2A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508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7356" y="1038386"/>
            <a:ext cx="7353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지질</a:t>
            </a:r>
            <a:r>
              <a:rPr lang="en-US" altLang="ko-KR" dirty="0" smtClean="0"/>
              <a:t>(Lipid): </a:t>
            </a:r>
            <a:r>
              <a:rPr lang="ko-KR" altLang="en-US" dirty="0" smtClean="0"/>
              <a:t>주로 탄화수소로 되어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부분적 혹은 전적으로 소수성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18834" y="2107769"/>
            <a:ext cx="1685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지방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dirty="0" smtClean="0"/>
              <a:t>스테로이드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dirty="0" smtClean="0"/>
              <a:t>인지질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54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61" y="200510"/>
            <a:ext cx="11561736" cy="650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96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844" y="712931"/>
            <a:ext cx="7336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콜레스테롤과 동맥경화</a:t>
            </a:r>
            <a:r>
              <a:rPr lang="en-US" altLang="ko-KR" dirty="0"/>
              <a:t>: http://www.smc.or.kr/health/10/h010-01.htm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83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http://professionals.benecol.com.hk/image/image_gallery?uuid=2a403263-a775-47c8-828f-e16212b6aaee&amp;groupId=283250&amp;t=137777940148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630" y="2091272"/>
            <a:ext cx="2419911" cy="146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Plant stan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610" y="2091274"/>
            <a:ext cx="2209023" cy="146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Plant stanol est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21" y="4111112"/>
            <a:ext cx="4040216" cy="268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36949" y="6183824"/>
            <a:ext cx="2008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plant </a:t>
            </a:r>
            <a:r>
              <a:rPr lang="en-US" altLang="ko-KR" dirty="0" err="1"/>
              <a:t>stanol</a:t>
            </a:r>
            <a:r>
              <a:rPr lang="en-US" altLang="ko-KR" dirty="0"/>
              <a:t> ester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41722" y="356461"/>
            <a:ext cx="7566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Molecular structures of cholesterol, plant </a:t>
            </a:r>
            <a:r>
              <a:rPr lang="en-US" altLang="ko-KR" dirty="0" err="1"/>
              <a:t>stanol</a:t>
            </a:r>
            <a:r>
              <a:rPr lang="en-US" altLang="ko-KR" dirty="0"/>
              <a:t> and plant </a:t>
            </a:r>
            <a:r>
              <a:rPr lang="en-US" altLang="ko-KR" dirty="0" err="1"/>
              <a:t>stanol</a:t>
            </a:r>
            <a:r>
              <a:rPr lang="en-US" altLang="ko-KR" dirty="0"/>
              <a:t> ester</a:t>
            </a:r>
          </a:p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05193" y="4029559"/>
            <a:ext cx="1317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cholesterol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73519" y="3797085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plant </a:t>
            </a:r>
            <a:r>
              <a:rPr lang="en-US" altLang="ko-KR" dirty="0" err="1"/>
              <a:t>stanol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1522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베네콜에 대한 이미지 검색결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36" y="743919"/>
            <a:ext cx="5113849" cy="511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베네콜 캡슐에 대한 이미지 검색결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332" y="1115877"/>
            <a:ext cx="4618495" cy="4618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71241" y="5857768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베네콜</a:t>
            </a:r>
            <a:r>
              <a:rPr lang="ko-KR" altLang="en-US" dirty="0" smtClean="0"/>
              <a:t> 요구르트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63173" y="5857768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베네콜</a:t>
            </a:r>
            <a:r>
              <a:rPr lang="ko-KR" altLang="en-US" dirty="0" smtClean="0"/>
              <a:t> 캡슐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30648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와이드스크린</PresentationFormat>
  <Paragraphs>11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ybkoo</dc:creator>
  <cp:lastModifiedBy>ybkoo</cp:lastModifiedBy>
  <cp:revision>1</cp:revision>
  <dcterms:created xsi:type="dcterms:W3CDTF">2017-05-02T00:39:00Z</dcterms:created>
  <dcterms:modified xsi:type="dcterms:W3CDTF">2017-05-02T00:39:21Z</dcterms:modified>
</cp:coreProperties>
</file>