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D65D-DFD9-4567-BCFA-5ECA6B8EA766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4DE7-8785-4BBC-918D-2C5779FB6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76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D65D-DFD9-4567-BCFA-5ECA6B8EA766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4DE7-8785-4BBC-918D-2C5779FB6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00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D65D-DFD9-4567-BCFA-5ECA6B8EA766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4DE7-8785-4BBC-918D-2C5779FB6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9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D65D-DFD9-4567-BCFA-5ECA6B8EA766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4DE7-8785-4BBC-918D-2C5779FB6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91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D65D-DFD9-4567-BCFA-5ECA6B8EA766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4DE7-8785-4BBC-918D-2C5779FB6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76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D65D-DFD9-4567-BCFA-5ECA6B8EA766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4DE7-8785-4BBC-918D-2C5779FB6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14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D65D-DFD9-4567-BCFA-5ECA6B8EA766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4DE7-8785-4BBC-918D-2C5779FB6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437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D65D-DFD9-4567-BCFA-5ECA6B8EA766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4DE7-8785-4BBC-918D-2C5779FB6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914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D65D-DFD9-4567-BCFA-5ECA6B8EA766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4DE7-8785-4BBC-918D-2C5779FB6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04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D65D-DFD9-4567-BCFA-5ECA6B8EA766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4DE7-8785-4BBC-918D-2C5779FB6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08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D65D-DFD9-4567-BCFA-5ECA6B8EA766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4DE7-8785-4BBC-918D-2C5779FB6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386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5D65D-DFD9-4567-BCFA-5ECA6B8EA766}" type="datetimeFigureOut">
              <a:rPr lang="ko-KR" altLang="en-US" smtClean="0"/>
              <a:t>2017-05-02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54DE7-8785-4BBC-918D-2C5779FB6E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36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8868" y="116237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단백질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5844" y="2076773"/>
            <a:ext cx="63305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err="1" smtClean="0"/>
              <a:t>세포건조</a:t>
            </a:r>
            <a:r>
              <a:rPr lang="ko-KR" altLang="en-US" dirty="0" smtClean="0"/>
              <a:t> 중량의 약 </a:t>
            </a:r>
            <a:r>
              <a:rPr lang="en-US" altLang="ko-KR" dirty="0" smtClean="0"/>
              <a:t>50%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효소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호르몬 등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en-US" altLang="ko-KR" dirty="0" smtClean="0"/>
              <a:t>20</a:t>
            </a:r>
            <a:r>
              <a:rPr lang="ko-KR" altLang="en-US" dirty="0" smtClean="0"/>
              <a:t>가지 아미노산으로 구성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아미노산들이 펩티드 결합으로 연결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단백질을 이루는 아미노산 순서는 </a:t>
            </a:r>
            <a:r>
              <a:rPr lang="ko-KR" altLang="en-US" dirty="0" err="1" smtClean="0"/>
              <a:t>유전암호에</a:t>
            </a:r>
            <a:r>
              <a:rPr lang="ko-KR" altLang="en-US" dirty="0" smtClean="0"/>
              <a:t> 의해 결정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세포질의 </a:t>
            </a:r>
            <a:r>
              <a:rPr lang="ko-KR" altLang="en-US" dirty="0" err="1" smtClean="0"/>
              <a:t>리보좀에서</a:t>
            </a:r>
            <a:r>
              <a:rPr lang="ko-KR" altLang="en-US" dirty="0" smtClean="0"/>
              <a:t> 합성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0780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107" y="2014780"/>
            <a:ext cx="8075400" cy="3053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0346" y="7904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유전암호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3540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69" y="815417"/>
            <a:ext cx="6245816" cy="5121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2373" y="666427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단백질</a:t>
            </a:r>
            <a:r>
              <a:rPr lang="en-US" altLang="ko-KR" dirty="0" smtClean="0"/>
              <a:t> </a:t>
            </a:r>
            <a:r>
              <a:rPr lang="ko-KR" altLang="en-US" dirty="0" smtClean="0"/>
              <a:t>합성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223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6359" y="100739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아미노산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314450"/>
            <a:ext cx="61912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4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15" y="1684782"/>
            <a:ext cx="4406685" cy="420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9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817" y="852407"/>
            <a:ext cx="334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MSG: Monosodium glutamate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0" y="1165143"/>
            <a:ext cx="8054453" cy="569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3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62" y="2045775"/>
            <a:ext cx="4367208" cy="244049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81" y="2045774"/>
            <a:ext cx="2362282" cy="231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7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37" y="1655282"/>
            <a:ext cx="4139787" cy="38311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5261" y="650929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펩티드 결합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948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65" y="-1508504"/>
            <a:ext cx="10001571" cy="778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0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363" y="4339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효소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477" y="1565327"/>
            <a:ext cx="6304711" cy="3502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5810" y="1380661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분해반응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4704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2373" y="828675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err="1" smtClean="0"/>
              <a:t>합성반응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3815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와이드스크린</PresentationFormat>
  <Paragraphs>15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ybkoo</dc:creator>
  <cp:lastModifiedBy>ybkoo</cp:lastModifiedBy>
  <cp:revision>1</cp:revision>
  <dcterms:created xsi:type="dcterms:W3CDTF">2017-05-02T00:37:26Z</dcterms:created>
  <dcterms:modified xsi:type="dcterms:W3CDTF">2017-05-02T00:37:48Z</dcterms:modified>
</cp:coreProperties>
</file>