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E1BF-609A-45CA-8AD1-7330B63ABF56}" type="datetimeFigureOut">
              <a:rPr lang="ko-KR" altLang="en-US" smtClean="0"/>
              <a:t>2017-05-02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23A77-03CC-480C-80D8-678466E87B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4074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E1BF-609A-45CA-8AD1-7330B63ABF56}" type="datetimeFigureOut">
              <a:rPr lang="ko-KR" altLang="en-US" smtClean="0"/>
              <a:t>2017-05-02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23A77-03CC-480C-80D8-678466E87B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28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E1BF-609A-45CA-8AD1-7330B63ABF56}" type="datetimeFigureOut">
              <a:rPr lang="ko-KR" altLang="en-US" smtClean="0"/>
              <a:t>2017-05-02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23A77-03CC-480C-80D8-678466E87B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563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E1BF-609A-45CA-8AD1-7330B63ABF56}" type="datetimeFigureOut">
              <a:rPr lang="ko-KR" altLang="en-US" smtClean="0"/>
              <a:t>2017-05-02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23A77-03CC-480C-80D8-678466E87B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2750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E1BF-609A-45CA-8AD1-7330B63ABF56}" type="datetimeFigureOut">
              <a:rPr lang="ko-KR" altLang="en-US" smtClean="0"/>
              <a:t>2017-05-02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23A77-03CC-480C-80D8-678466E87B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6412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E1BF-609A-45CA-8AD1-7330B63ABF56}" type="datetimeFigureOut">
              <a:rPr lang="ko-KR" altLang="en-US" smtClean="0"/>
              <a:t>2017-05-02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23A77-03CC-480C-80D8-678466E87B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7295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E1BF-609A-45CA-8AD1-7330B63ABF56}" type="datetimeFigureOut">
              <a:rPr lang="ko-KR" altLang="en-US" smtClean="0"/>
              <a:t>2017-05-02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23A77-03CC-480C-80D8-678466E87B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502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E1BF-609A-45CA-8AD1-7330B63ABF56}" type="datetimeFigureOut">
              <a:rPr lang="ko-KR" altLang="en-US" smtClean="0"/>
              <a:t>2017-05-02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23A77-03CC-480C-80D8-678466E87B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153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E1BF-609A-45CA-8AD1-7330B63ABF56}" type="datetimeFigureOut">
              <a:rPr lang="ko-KR" altLang="en-US" smtClean="0"/>
              <a:t>2017-05-02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23A77-03CC-480C-80D8-678466E87B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806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E1BF-609A-45CA-8AD1-7330B63ABF56}" type="datetimeFigureOut">
              <a:rPr lang="ko-KR" altLang="en-US" smtClean="0"/>
              <a:t>2017-05-02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23A77-03CC-480C-80D8-678466E87B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2574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E1BF-609A-45CA-8AD1-7330B63ABF56}" type="datetimeFigureOut">
              <a:rPr lang="ko-KR" altLang="en-US" smtClean="0"/>
              <a:t>2017-05-02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23A77-03CC-480C-80D8-678466E87B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778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BE1BF-609A-45CA-8AD1-7330B63ABF56}" type="datetimeFigureOut">
              <a:rPr lang="ko-KR" altLang="en-US" smtClean="0"/>
              <a:t>2017-05-02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23A77-03CC-480C-80D8-678466E87B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6260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6841" y="38745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탄수화물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20312" y="1642820"/>
            <a:ext cx="46922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dirty="0" smtClean="0"/>
              <a:t>정의 </a:t>
            </a:r>
            <a:r>
              <a:rPr lang="en-US" altLang="ko-KR" dirty="0" smtClean="0"/>
              <a:t>: (CH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O)</a:t>
            </a:r>
            <a:r>
              <a:rPr lang="en-US" altLang="ko-KR" baseline="-25000" dirty="0" smtClean="0"/>
              <a:t>n</a:t>
            </a:r>
          </a:p>
          <a:p>
            <a:pPr marL="342900" indent="-342900">
              <a:buAutoNum type="arabicPeriod"/>
            </a:pPr>
            <a:r>
              <a:rPr lang="ko-KR" altLang="en-US" dirty="0" smtClean="0"/>
              <a:t>탄수화물의 예</a:t>
            </a:r>
            <a:r>
              <a:rPr lang="en-US" altLang="ko-KR" dirty="0" smtClean="0"/>
              <a:t>: </a:t>
            </a:r>
            <a:r>
              <a:rPr lang="ko-KR" altLang="en-US" dirty="0" smtClean="0"/>
              <a:t>포도당 </a:t>
            </a:r>
            <a:r>
              <a:rPr lang="en-US" altLang="ko-KR" dirty="0" smtClean="0"/>
              <a:t>(C</a:t>
            </a:r>
            <a:r>
              <a:rPr lang="en-US" altLang="ko-KR" baseline="-25000" dirty="0" smtClean="0"/>
              <a:t>6</a:t>
            </a:r>
            <a:r>
              <a:rPr lang="en-US" altLang="ko-KR" dirty="0" smtClean="0"/>
              <a:t>H</a:t>
            </a:r>
            <a:r>
              <a:rPr lang="en-US" altLang="ko-KR" baseline="-25000" dirty="0" smtClean="0"/>
              <a:t>12</a:t>
            </a:r>
            <a:r>
              <a:rPr lang="en-US" altLang="ko-KR" dirty="0" smtClean="0"/>
              <a:t>O</a:t>
            </a:r>
            <a:r>
              <a:rPr lang="en-US" altLang="ko-KR" baseline="-25000" dirty="0" smtClean="0"/>
              <a:t>6</a:t>
            </a:r>
            <a:r>
              <a:rPr lang="en-US" altLang="ko-KR" dirty="0" smtClean="0"/>
              <a:t>)</a:t>
            </a:r>
          </a:p>
          <a:p>
            <a:pPr marL="342900" indent="-342900">
              <a:buAutoNum type="arabicPeriod"/>
            </a:pPr>
            <a:r>
              <a:rPr lang="ko-KR" altLang="en-US" dirty="0" smtClean="0"/>
              <a:t>다당류</a:t>
            </a:r>
            <a:r>
              <a:rPr lang="en-US" altLang="ko-KR" dirty="0" smtClean="0"/>
              <a:t>: </a:t>
            </a:r>
            <a:r>
              <a:rPr lang="ko-KR" altLang="en-US" dirty="0" smtClean="0"/>
              <a:t>녹말</a:t>
            </a:r>
            <a:r>
              <a:rPr lang="en-US" altLang="ko-KR" dirty="0" smtClean="0"/>
              <a:t>(starch), </a:t>
            </a:r>
            <a:r>
              <a:rPr lang="ko-KR" altLang="en-US" dirty="0" smtClean="0"/>
              <a:t>글리코겐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셀루로스</a:t>
            </a:r>
            <a:endParaRPr lang="en-US" altLang="ko-KR" dirty="0" smtClean="0"/>
          </a:p>
          <a:p>
            <a:pPr marL="342900" indent="-342900">
              <a:buAutoNum type="arabicPeriod"/>
            </a:pPr>
            <a:r>
              <a:rPr lang="ko-KR" altLang="en-US" dirty="0" err="1" smtClean="0"/>
              <a:t>탄소원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에너지원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875500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1720" y="-118265"/>
            <a:ext cx="12715231" cy="7152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103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05912"/>
            <a:ext cx="1407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녹말</a:t>
            </a:r>
            <a:r>
              <a:rPr lang="en-US" altLang="ko-KR" dirty="0" smtClean="0"/>
              <a:t>(starch)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41343" y="1890794"/>
            <a:ext cx="8026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1. amylose: </a:t>
            </a:r>
            <a:r>
              <a:rPr lang="ko-KR" altLang="en-US" dirty="0" smtClean="0"/>
              <a:t>포도당이 </a:t>
            </a:r>
            <a:r>
              <a:rPr lang="en-US" altLang="ko-KR" dirty="0" smtClean="0"/>
              <a:t>alpha</a:t>
            </a:r>
            <a:r>
              <a:rPr lang="ko-KR" altLang="en-US" dirty="0" smtClean="0"/>
              <a:t> </a:t>
            </a:r>
            <a:r>
              <a:rPr lang="en-US" altLang="ko-KR" dirty="0" smtClean="0"/>
              <a:t>1-4 </a:t>
            </a:r>
            <a:r>
              <a:rPr lang="en-US" altLang="ko-KR" dirty="0" err="1" smtClean="0"/>
              <a:t>glycosodic</a:t>
            </a:r>
            <a:r>
              <a:rPr lang="ko-KR" altLang="en-US" dirty="0" smtClean="0"/>
              <a:t> </a:t>
            </a:r>
            <a:r>
              <a:rPr lang="en-US" altLang="ko-KR" dirty="0" smtClean="0"/>
              <a:t>bond</a:t>
            </a:r>
            <a:r>
              <a:rPr lang="ko-KR" altLang="en-US" dirty="0" smtClean="0"/>
              <a:t>로</a:t>
            </a:r>
            <a:r>
              <a:rPr lang="en-US" altLang="ko-KR" dirty="0" smtClean="0"/>
              <a:t> </a:t>
            </a:r>
            <a:r>
              <a:rPr lang="ko-KR" altLang="en-US" dirty="0" smtClean="0"/>
              <a:t>결합하여 생성된 다당류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94" y="3416407"/>
            <a:ext cx="9804325" cy="2023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678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2373" y="929898"/>
            <a:ext cx="8918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2. amylopectin: amylose</a:t>
            </a:r>
            <a:r>
              <a:rPr lang="ko-KR" altLang="en-US" dirty="0" smtClean="0"/>
              <a:t>에</a:t>
            </a:r>
            <a:r>
              <a:rPr lang="en-US" altLang="ko-KR" dirty="0" smtClean="0"/>
              <a:t> </a:t>
            </a:r>
            <a:r>
              <a:rPr lang="ko-KR" altLang="en-US" dirty="0" smtClean="0"/>
              <a:t>가지 형태로 포도당이 </a:t>
            </a:r>
            <a:r>
              <a:rPr lang="en-US" altLang="ko-KR" dirty="0" smtClean="0"/>
              <a:t>alpha 1-6 </a:t>
            </a:r>
            <a:r>
              <a:rPr lang="en-US" altLang="ko-KR" dirty="0" err="1" smtClean="0"/>
              <a:t>glycosicid</a:t>
            </a:r>
            <a:r>
              <a:rPr lang="en-US" altLang="ko-KR" dirty="0" smtClean="0"/>
              <a:t> bond </a:t>
            </a:r>
            <a:r>
              <a:rPr lang="ko-KR" altLang="en-US" dirty="0" smtClean="0"/>
              <a:t>로 결합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050" y="1947979"/>
            <a:ext cx="9692292" cy="3197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816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9281" y="1038386"/>
            <a:ext cx="1158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Glycogen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281" y="1596325"/>
            <a:ext cx="8037568" cy="3737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041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와이드스크린</PresentationFormat>
  <Paragraphs>9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ybkoo</dc:creator>
  <cp:lastModifiedBy>ybkoo</cp:lastModifiedBy>
  <cp:revision>1</cp:revision>
  <dcterms:created xsi:type="dcterms:W3CDTF">2017-05-02T00:09:48Z</dcterms:created>
  <dcterms:modified xsi:type="dcterms:W3CDTF">2017-05-02T00:10:26Z</dcterms:modified>
</cp:coreProperties>
</file>