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154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985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56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172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3891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6953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5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226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878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519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267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F61E-2F29-4EDC-BA67-A4B0E438A5BA}" type="datetimeFigureOut">
              <a:rPr lang="ko-KR" altLang="en-US" smtClean="0"/>
              <a:t>2017-05-02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AF6F4-3D94-408E-8C31-FB0143C998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83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0011" y="1149178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생명현상의 필요조건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7654" y="2248930"/>
            <a:ext cx="61093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 smtClean="0"/>
              <a:t>물질</a:t>
            </a:r>
            <a:r>
              <a:rPr lang="en-US" altLang="ko-KR" dirty="0" smtClean="0"/>
              <a:t>: </a:t>
            </a:r>
            <a:r>
              <a:rPr lang="ko-KR" altLang="en-US" dirty="0" smtClean="0"/>
              <a:t>물</a:t>
            </a:r>
            <a:r>
              <a:rPr lang="en-US" altLang="ko-KR" dirty="0" smtClean="0"/>
              <a:t>, </a:t>
            </a:r>
            <a:r>
              <a:rPr lang="ko-KR" altLang="en-US" dirty="0" smtClean="0"/>
              <a:t>탄수화물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지방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단백질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핵산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기타 </a:t>
            </a:r>
            <a:r>
              <a:rPr lang="ko-KR" altLang="en-US" dirty="0" err="1" smtClean="0"/>
              <a:t>대사물질</a:t>
            </a:r>
            <a:r>
              <a:rPr lang="en-US" altLang="ko-KR" dirty="0" smtClean="0"/>
              <a:t> </a:t>
            </a:r>
          </a:p>
          <a:p>
            <a:pPr marL="342900" indent="-342900">
              <a:buAutoNum type="arabicPeriod"/>
            </a:pPr>
            <a:r>
              <a:rPr lang="ko-KR" altLang="en-US" dirty="0" smtClean="0"/>
              <a:t>구조</a:t>
            </a:r>
            <a:r>
              <a:rPr lang="en-US" altLang="ko-KR" dirty="0" smtClean="0"/>
              <a:t>: </a:t>
            </a:r>
            <a:r>
              <a:rPr lang="ko-KR" altLang="en-US" dirty="0" smtClean="0"/>
              <a:t>물질로 구성된 세포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조직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기관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기관계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개체</a:t>
            </a: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dirty="0" smtClean="0"/>
              <a:t>물질대사</a:t>
            </a:r>
            <a:r>
              <a:rPr lang="en-US" altLang="ko-KR" dirty="0" smtClean="0"/>
              <a:t>: </a:t>
            </a:r>
            <a:r>
              <a:rPr lang="ko-KR" altLang="en-US" dirty="0"/>
              <a:t>물</a:t>
            </a:r>
            <a:r>
              <a:rPr lang="ko-KR" altLang="en-US" dirty="0" smtClean="0"/>
              <a:t>질의 변화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에너지 대사</a:t>
            </a: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dirty="0" smtClean="0"/>
              <a:t>에너지 획득 및 소비</a:t>
            </a: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dirty="0" smtClean="0"/>
              <a:t>자극에 대한 반응</a:t>
            </a:r>
            <a:r>
              <a:rPr lang="en-US" altLang="ko-KR" dirty="0" smtClean="0"/>
              <a:t> </a:t>
            </a:r>
          </a:p>
          <a:p>
            <a:pPr marL="342900" indent="-342900">
              <a:buAutoNum type="arabicPeriod"/>
            </a:pPr>
            <a:r>
              <a:rPr lang="ko-KR" altLang="en-US" dirty="0" smtClean="0"/>
              <a:t>생식</a:t>
            </a:r>
            <a:r>
              <a:rPr lang="en-US" altLang="ko-KR" dirty="0" smtClean="0"/>
              <a:t>: </a:t>
            </a:r>
            <a:r>
              <a:rPr lang="ko-KR" altLang="en-US" dirty="0" smtClean="0"/>
              <a:t>종의 영속성</a:t>
            </a:r>
            <a:endParaRPr lang="en-US" altLang="ko-KR" dirty="0" smtClean="0"/>
          </a:p>
          <a:p>
            <a:pPr marL="342900" indent="-342900">
              <a:buAutoNum type="arabicPeriod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1713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6325" y="12553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소수성물질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16" y="2571316"/>
            <a:ext cx="6056899" cy="26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4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8097" y="124803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물분자의</a:t>
            </a:r>
            <a:r>
              <a:rPr lang="ko-KR" altLang="en-US" dirty="0" smtClean="0"/>
              <a:t> 이온화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76" y="2890837"/>
            <a:ext cx="6405862" cy="161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05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9373" y="840259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물</a:t>
            </a:r>
            <a:r>
              <a:rPr lang="en-US" altLang="ko-KR" dirty="0" smtClean="0"/>
              <a:t>(H2O)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04086" y="1754659"/>
            <a:ext cx="43717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 err="1" smtClean="0"/>
              <a:t>극성분자</a:t>
            </a:r>
            <a:r>
              <a:rPr lang="en-US" altLang="ko-KR" dirty="0" smtClean="0"/>
              <a:t>: </a:t>
            </a:r>
            <a:r>
              <a:rPr lang="ko-KR" altLang="en-US" dirty="0" smtClean="0"/>
              <a:t>여러가지 다른 물질을 녹임</a:t>
            </a: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dirty="0" err="1" smtClean="0"/>
              <a:t>응집능력</a:t>
            </a:r>
            <a:r>
              <a:rPr lang="en-US" altLang="ko-KR" dirty="0" smtClean="0"/>
              <a:t>: </a:t>
            </a:r>
            <a:r>
              <a:rPr lang="ko-KR" altLang="en-US" dirty="0" smtClean="0"/>
              <a:t>수소결합</a:t>
            </a:r>
            <a:endParaRPr lang="en-US" altLang="ko-KR" dirty="0" smtClean="0"/>
          </a:p>
          <a:p>
            <a:pPr marL="342900" indent="-342900">
              <a:buFontTx/>
              <a:buAutoNum type="arabicPeriod"/>
            </a:pPr>
            <a:r>
              <a:rPr lang="ko-KR" altLang="en-US" dirty="0"/>
              <a:t>화학반응 촉진</a:t>
            </a:r>
            <a:r>
              <a:rPr lang="en-US" altLang="ko-KR" dirty="0"/>
              <a:t>: </a:t>
            </a:r>
            <a:r>
              <a:rPr lang="ko-KR" altLang="en-US" dirty="0" smtClean="0"/>
              <a:t>수소결합</a:t>
            </a: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dirty="0" err="1" smtClean="0"/>
              <a:t>친수성</a:t>
            </a: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dirty="0" smtClean="0"/>
              <a:t>소수성</a:t>
            </a:r>
            <a:endParaRPr lang="en-US" altLang="ko-KR" dirty="0" smtClean="0"/>
          </a:p>
          <a:p>
            <a:pPr marL="342900" indent="-342900">
              <a:buFontTx/>
              <a:buAutoNum type="arabicPeriod"/>
            </a:pPr>
            <a:r>
              <a:rPr lang="ko-KR" altLang="en-US" dirty="0" smtClean="0"/>
              <a:t>물의 이온화</a:t>
            </a:r>
            <a:r>
              <a:rPr lang="en-US" altLang="ko-KR" dirty="0"/>
              <a:t>: </a:t>
            </a:r>
            <a:r>
              <a:rPr lang="ko-KR" altLang="en-US" dirty="0"/>
              <a:t>산도</a:t>
            </a:r>
            <a:r>
              <a:rPr lang="en-US" altLang="ko-KR" dirty="0"/>
              <a:t>(acidity, pH)</a:t>
            </a:r>
          </a:p>
          <a:p>
            <a:pPr marL="342900" indent="-342900">
              <a:buAutoNum type="arabicPeriod"/>
            </a:pPr>
            <a:endParaRPr lang="en-US" altLang="ko-KR" dirty="0" smtClean="0"/>
          </a:p>
          <a:p>
            <a:pPr marL="342900" indent="-342900">
              <a:buAutoNum type="arabicPeriod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0654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1"/>
          <p:cNvGraphicFramePr>
            <a:graphicFrameLocks noChangeAspect="1"/>
          </p:cNvGraphicFramePr>
          <p:nvPr>
            <p:extLst/>
          </p:nvPr>
        </p:nvGraphicFramePr>
        <p:xfrm>
          <a:off x="3378200" y="941564"/>
          <a:ext cx="54356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31237920" imgH="31542840" progId="">
                  <p:embed/>
                </p:oleObj>
              </mc:Choice>
              <mc:Fallback>
                <p:oleObj r:id="rId3" imgW="31237920" imgH="31542840" progId="">
                  <p:embed/>
                  <p:pic>
                    <p:nvPicPr>
                      <p:cNvPr id="2" name="개체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78200" y="941564"/>
                        <a:ext cx="54356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89686" y="556054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물분자의</a:t>
            </a:r>
            <a:r>
              <a:rPr lang="ko-KR" altLang="en-US" dirty="0" smtClean="0"/>
              <a:t> 극성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0367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77" y="1429536"/>
            <a:ext cx="6292395" cy="45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17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175686" y="4250724"/>
            <a:ext cx="3534033" cy="35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175686" y="4609070"/>
            <a:ext cx="341109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69" y="2543947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0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05" y="1655804"/>
            <a:ext cx="4573579" cy="43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74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6851" y="2012317"/>
            <a:ext cx="6035819" cy="3395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7395" y="889686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용매로서의</a:t>
            </a:r>
            <a:r>
              <a:rPr lang="ko-KR" altLang="en-US" dirty="0" smtClean="0"/>
              <a:t> 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1223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4086" y="192765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얼음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33" y="1826741"/>
            <a:ext cx="4164226" cy="41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3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5805" y="1272746"/>
            <a:ext cx="329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친수성</a:t>
            </a:r>
            <a:r>
              <a:rPr lang="ko-KR" altLang="en-US" dirty="0" smtClean="0"/>
              <a:t> 물질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78227" y="2446638"/>
            <a:ext cx="1454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친수성</a:t>
            </a:r>
            <a:r>
              <a:rPr lang="ko-KR" altLang="en-US" dirty="0" smtClean="0"/>
              <a:t> 물질</a:t>
            </a:r>
            <a:endParaRPr lang="en-US" altLang="ko-KR" dirty="0" smtClean="0"/>
          </a:p>
          <a:p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dirty="0" err="1" smtClean="0"/>
              <a:t>극성분자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11" y="3046802"/>
            <a:ext cx="1562100" cy="733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8227" y="4122539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2. </a:t>
            </a:r>
            <a:r>
              <a:rPr lang="ko-KR" altLang="en-US" dirty="0" err="1" smtClean="0"/>
              <a:t>이온결합</a:t>
            </a:r>
            <a:r>
              <a:rPr lang="ko-KR" altLang="en-US" dirty="0" smtClean="0"/>
              <a:t> 물질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3" y="4263081"/>
            <a:ext cx="4530829" cy="197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63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</Words>
  <Application>Microsoft Office PowerPoint</Application>
  <PresentationFormat>와이드스크린</PresentationFormat>
  <Paragraphs>24</Paragraphs>
  <Slides>11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11</vt:i4>
      </vt:variant>
    </vt:vector>
  </HeadingPairs>
  <TitlesOfParts>
    <vt:vector size="14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ybkoo</dc:creator>
  <cp:lastModifiedBy>ybkoo</cp:lastModifiedBy>
  <cp:revision>1</cp:revision>
  <dcterms:created xsi:type="dcterms:W3CDTF">2017-05-01T15:11:09Z</dcterms:created>
  <dcterms:modified xsi:type="dcterms:W3CDTF">2017-05-01T15:12:55Z</dcterms:modified>
</cp:coreProperties>
</file>