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60" r:id="rId4"/>
    <p:sldId id="311" r:id="rId5"/>
    <p:sldId id="261" r:id="rId6"/>
    <p:sldId id="312" r:id="rId7"/>
    <p:sldId id="262" r:id="rId8"/>
    <p:sldId id="289" r:id="rId9"/>
    <p:sldId id="258" r:id="rId10"/>
    <p:sldId id="264" r:id="rId11"/>
    <p:sldId id="265" r:id="rId12"/>
    <p:sldId id="313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90" r:id="rId36"/>
    <p:sldId id="288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5" r:id="rId51"/>
    <p:sldId id="306" r:id="rId52"/>
    <p:sldId id="307" r:id="rId53"/>
    <p:sldId id="308" r:id="rId54"/>
    <p:sldId id="309" r:id="rId55"/>
    <p:sldId id="310" r:id="rId56"/>
    <p:sldId id="263" r:id="rId57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1056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A4220-0A8A-43C2-B365-CA0AB408F281}" type="datetimeFigureOut">
              <a:rPr lang="ko-KR" altLang="en-US" smtClean="0"/>
              <a:pPr/>
              <a:t>2021-03-01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5BDE3-793E-4FDB-9373-E8367D5EB783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A4220-0A8A-43C2-B365-CA0AB408F281}" type="datetimeFigureOut">
              <a:rPr lang="ko-KR" altLang="en-US" smtClean="0"/>
              <a:pPr/>
              <a:t>2021-03-01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5BDE3-793E-4FDB-9373-E8367D5EB783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A4220-0A8A-43C2-B365-CA0AB408F281}" type="datetimeFigureOut">
              <a:rPr lang="ko-KR" altLang="en-US" smtClean="0"/>
              <a:pPr/>
              <a:t>2021-03-01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5BDE3-793E-4FDB-9373-E8367D5EB783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A4220-0A8A-43C2-B365-CA0AB408F281}" type="datetimeFigureOut">
              <a:rPr lang="ko-KR" altLang="en-US" smtClean="0"/>
              <a:pPr/>
              <a:t>2021-03-01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5BDE3-793E-4FDB-9373-E8367D5EB783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A4220-0A8A-43C2-B365-CA0AB408F281}" type="datetimeFigureOut">
              <a:rPr lang="ko-KR" altLang="en-US" smtClean="0"/>
              <a:pPr/>
              <a:t>2021-03-01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5BDE3-793E-4FDB-9373-E8367D5EB783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A4220-0A8A-43C2-B365-CA0AB408F281}" type="datetimeFigureOut">
              <a:rPr lang="ko-KR" altLang="en-US" smtClean="0"/>
              <a:pPr/>
              <a:t>2021-03-01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5BDE3-793E-4FDB-9373-E8367D5EB783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A4220-0A8A-43C2-B365-CA0AB408F281}" type="datetimeFigureOut">
              <a:rPr lang="ko-KR" altLang="en-US" smtClean="0"/>
              <a:pPr/>
              <a:t>2021-03-01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5BDE3-793E-4FDB-9373-E8367D5EB783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A4220-0A8A-43C2-B365-CA0AB408F281}" type="datetimeFigureOut">
              <a:rPr lang="ko-KR" altLang="en-US" smtClean="0"/>
              <a:pPr/>
              <a:t>2021-03-01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5BDE3-793E-4FDB-9373-E8367D5EB783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A4220-0A8A-43C2-B365-CA0AB408F281}" type="datetimeFigureOut">
              <a:rPr lang="ko-KR" altLang="en-US" smtClean="0"/>
              <a:pPr/>
              <a:t>2021-03-01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5BDE3-793E-4FDB-9373-E8367D5EB783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A4220-0A8A-43C2-B365-CA0AB408F281}" type="datetimeFigureOut">
              <a:rPr lang="ko-KR" altLang="en-US" smtClean="0"/>
              <a:pPr/>
              <a:t>2021-03-01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5BDE3-793E-4FDB-9373-E8367D5EB783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A4220-0A8A-43C2-B365-CA0AB408F281}" type="datetimeFigureOut">
              <a:rPr lang="ko-KR" altLang="en-US" smtClean="0"/>
              <a:pPr/>
              <a:t>2021-03-01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5BDE3-793E-4FDB-9373-E8367D5EB783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7A4220-0A8A-43C2-B365-CA0AB408F281}" type="datetimeFigureOut">
              <a:rPr lang="ko-KR" altLang="en-US" smtClean="0"/>
              <a:pPr/>
              <a:t>2021-03-01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5BDE3-793E-4FDB-9373-E8367D5EB783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3.png"/><Relationship Id="rId4" Type="http://schemas.openxmlformats.org/officeDocument/2006/relationships/image" Target="../media/image9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9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4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_x33176696" descr="EMB00002b5409d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943000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81746" y="0"/>
            <a:ext cx="1262254" cy="404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908720"/>
            <a:ext cx="8537411" cy="4351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672" y="5364507"/>
            <a:ext cx="8978652" cy="122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943000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81746" y="0"/>
            <a:ext cx="1262254" cy="404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7704" y="404664"/>
            <a:ext cx="6219528" cy="5383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5768354"/>
            <a:ext cx="8307884" cy="1089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Box 1"/>
          <p:cNvSpPr txBox="1">
            <a:spLocks noChangeArrowheads="1"/>
          </p:cNvSpPr>
          <p:nvPr/>
        </p:nvSpPr>
        <p:spPr bwMode="auto">
          <a:xfrm>
            <a:off x="1697038" y="1257300"/>
            <a:ext cx="667702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ko-KR" altLang="en-US"/>
              <a:t>리소솜</a:t>
            </a:r>
            <a:r>
              <a:rPr lang="en-US" altLang="ko-KR"/>
              <a:t> : </a:t>
            </a:r>
            <a:r>
              <a:rPr lang="ko-KR" altLang="en-US"/>
              <a:t>소화효소 포함</a:t>
            </a:r>
            <a:endParaRPr lang="en-US" altLang="ko-KR"/>
          </a:p>
          <a:p>
            <a:r>
              <a:rPr lang="ko-KR" altLang="en-US"/>
              <a:t>페록시솜 </a:t>
            </a:r>
            <a:r>
              <a:rPr lang="en-US" altLang="ko-KR"/>
              <a:t>: </a:t>
            </a:r>
            <a:r>
              <a:rPr lang="ko-KR" altLang="en-US"/>
              <a:t>지방산 분해</a:t>
            </a:r>
            <a:r>
              <a:rPr lang="en-US" altLang="ko-KR"/>
              <a:t>, </a:t>
            </a:r>
            <a:r>
              <a:rPr lang="ko-KR" altLang="en-US"/>
              <a:t>산소</a:t>
            </a:r>
            <a:r>
              <a:rPr lang="en-US" altLang="ko-KR">
                <a:sym typeface="Wingdings" panose="05000000000000000000" pitchFamily="2" charset="2"/>
              </a:rPr>
              <a:t></a:t>
            </a:r>
            <a:r>
              <a:rPr lang="ko-KR" altLang="en-US">
                <a:sym typeface="Wingdings" panose="05000000000000000000" pitchFamily="2" charset="2"/>
              </a:rPr>
              <a:t>과산화수소</a:t>
            </a:r>
            <a:r>
              <a:rPr lang="en-US" altLang="ko-KR">
                <a:sym typeface="Wingdings" panose="05000000000000000000" pitchFamily="2" charset="2"/>
              </a:rPr>
              <a:t></a:t>
            </a:r>
            <a:r>
              <a:rPr lang="ko-KR" altLang="en-US">
                <a:sym typeface="Wingdings" panose="05000000000000000000" pitchFamily="2" charset="2"/>
              </a:rPr>
              <a:t>물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32721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943000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81746" y="0"/>
            <a:ext cx="1262254" cy="404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9631" y="764704"/>
            <a:ext cx="7015833" cy="5081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5949281"/>
            <a:ext cx="8698568" cy="908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943000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81746" y="0"/>
            <a:ext cx="1262254" cy="404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1772816"/>
            <a:ext cx="8028384" cy="2963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3568" y="4941168"/>
            <a:ext cx="4615408" cy="1081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943000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81746" y="0"/>
            <a:ext cx="1262254" cy="404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03648" y="1484784"/>
            <a:ext cx="6393904" cy="3346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19672" y="5084502"/>
            <a:ext cx="4968552" cy="1421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943000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81746" y="0"/>
            <a:ext cx="1262254" cy="404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1628800"/>
            <a:ext cx="5844119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40152" y="1700808"/>
            <a:ext cx="3086223" cy="2520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943000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81746" y="0"/>
            <a:ext cx="1262254" cy="404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71800" y="620688"/>
            <a:ext cx="3744416" cy="4423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55776" y="5045459"/>
            <a:ext cx="4464496" cy="1812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943000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81746" y="0"/>
            <a:ext cx="1262254" cy="404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55776" y="908720"/>
            <a:ext cx="3834556" cy="3964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83768" y="4941168"/>
            <a:ext cx="4135164" cy="1722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943000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81746" y="0"/>
            <a:ext cx="1262254" cy="404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196752"/>
            <a:ext cx="8860855" cy="5661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직사각형 6"/>
          <p:cNvSpPr/>
          <p:nvPr/>
        </p:nvSpPr>
        <p:spPr>
          <a:xfrm>
            <a:off x="179512" y="1124744"/>
            <a:ext cx="3240360" cy="1800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5" cstate="print"/>
          <a:srcRect r="4518"/>
          <a:stretch>
            <a:fillRect/>
          </a:stretch>
        </p:blipFill>
        <p:spPr bwMode="auto">
          <a:xfrm>
            <a:off x="107504" y="1268760"/>
            <a:ext cx="3635896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07867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 cstate="print"/>
          <a:srcRect l="6448"/>
          <a:stretch>
            <a:fillRect/>
          </a:stretch>
        </p:blipFill>
        <p:spPr bwMode="auto">
          <a:xfrm>
            <a:off x="1043608" y="3068960"/>
            <a:ext cx="3774899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직사각형 3"/>
          <p:cNvSpPr/>
          <p:nvPr/>
        </p:nvSpPr>
        <p:spPr>
          <a:xfrm>
            <a:off x="4860032" y="2060848"/>
            <a:ext cx="504056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943000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81746" y="0"/>
            <a:ext cx="1262254" cy="404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1196752"/>
            <a:ext cx="8172400" cy="3842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60" y="5085184"/>
            <a:ext cx="7992888" cy="1262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943000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81746" y="0"/>
            <a:ext cx="1262254" cy="404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5856" y="692696"/>
            <a:ext cx="2560682" cy="3937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15816" y="4725144"/>
            <a:ext cx="3635871" cy="1961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943000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81746" y="0"/>
            <a:ext cx="1262254" cy="404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92696"/>
            <a:ext cx="6300192" cy="4826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08317" y="4653136"/>
            <a:ext cx="3035683" cy="2204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943000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81746" y="0"/>
            <a:ext cx="1262254" cy="404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75656" y="1196752"/>
            <a:ext cx="6462107" cy="3751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92080" y="5025207"/>
            <a:ext cx="3685293" cy="1832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943000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81746" y="0"/>
            <a:ext cx="1262254" cy="404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980728"/>
            <a:ext cx="5612110" cy="5035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80112" y="1268760"/>
            <a:ext cx="3456384" cy="1491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943000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81746" y="0"/>
            <a:ext cx="1262254" cy="404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1556792"/>
            <a:ext cx="7094375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5589240"/>
            <a:ext cx="4413671" cy="1013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943000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81746" y="0"/>
            <a:ext cx="1262254" cy="404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83768" y="980728"/>
            <a:ext cx="6660232" cy="4884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4656014"/>
            <a:ext cx="3020470" cy="2201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07504" y="3478686"/>
            <a:ext cx="2550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Endoplasmic reticulum</a:t>
            </a:r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943000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81746" y="0"/>
            <a:ext cx="1262254" cy="404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9632" y="908720"/>
            <a:ext cx="7645756" cy="5949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직사각형 6"/>
          <p:cNvSpPr/>
          <p:nvPr/>
        </p:nvSpPr>
        <p:spPr>
          <a:xfrm>
            <a:off x="1187624" y="5157192"/>
            <a:ext cx="2376264" cy="13681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5333008"/>
            <a:ext cx="4644008" cy="1524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943000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81746" y="0"/>
            <a:ext cx="1262254" cy="404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3608" y="1340768"/>
            <a:ext cx="7020272" cy="3763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8064" y="5302627"/>
            <a:ext cx="3888432" cy="1555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1547664" y="5373216"/>
            <a:ext cx="1374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Organelles</a:t>
            </a:r>
            <a:r>
              <a:rPr lang="ko-KR" altLang="en-US" dirty="0" smtClean="0"/>
              <a:t> </a:t>
            </a:r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943000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81746" y="0"/>
            <a:ext cx="1262254" cy="404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1840" y="692696"/>
            <a:ext cx="3547615" cy="4285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11760" y="5016121"/>
            <a:ext cx="4523779" cy="1841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5724128" y="1052736"/>
            <a:ext cx="1412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endocytosis</a:t>
            </a:r>
            <a:endParaRPr lang="ko-KR" alt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364088" y="4509120"/>
            <a:ext cx="12459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exocytosis</a:t>
            </a:r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943000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 l="53243" r="29489"/>
          <a:stretch>
            <a:fillRect/>
          </a:stretch>
        </p:blipFill>
        <p:spPr bwMode="auto">
          <a:xfrm>
            <a:off x="6407696" y="0"/>
            <a:ext cx="2736304" cy="647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1720" y="0"/>
            <a:ext cx="5004048" cy="647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556792"/>
            <a:ext cx="9144000" cy="2864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4725144"/>
            <a:ext cx="8711528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943000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81746" y="0"/>
            <a:ext cx="1262254" cy="404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99792" y="908720"/>
            <a:ext cx="4297859" cy="4512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11760" y="5473862"/>
            <a:ext cx="4970313" cy="1384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943000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81746" y="0"/>
            <a:ext cx="1262254" cy="404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1268760"/>
            <a:ext cx="7990032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3568" y="4725144"/>
            <a:ext cx="3698924" cy="2009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5076056" y="4869160"/>
            <a:ext cx="34857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 smtClean="0"/>
              <a:t>미세섬유</a:t>
            </a:r>
            <a:r>
              <a:rPr lang="en-US" altLang="ko-KR" dirty="0" smtClean="0"/>
              <a:t>:microfilament</a:t>
            </a:r>
            <a:r>
              <a:rPr lang="ko-KR" altLang="en-US" dirty="0" smtClean="0"/>
              <a:t> </a:t>
            </a:r>
            <a:endParaRPr lang="en-US" altLang="ko-KR" dirty="0" smtClean="0"/>
          </a:p>
          <a:p>
            <a:r>
              <a:rPr lang="ko-KR" altLang="en-US" dirty="0" smtClean="0"/>
              <a:t>미세소관</a:t>
            </a:r>
            <a:r>
              <a:rPr lang="en-US" altLang="ko-KR" dirty="0" smtClean="0"/>
              <a:t>:microtubule</a:t>
            </a:r>
          </a:p>
          <a:p>
            <a:r>
              <a:rPr lang="ko-KR" altLang="en-US" dirty="0" err="1" smtClean="0"/>
              <a:t>중간섬유</a:t>
            </a:r>
            <a:r>
              <a:rPr lang="en-US" altLang="ko-KR" dirty="0" smtClean="0"/>
              <a:t>: intermediate</a:t>
            </a:r>
            <a:r>
              <a:rPr lang="ko-KR" altLang="en-US" dirty="0" smtClean="0"/>
              <a:t> </a:t>
            </a:r>
            <a:r>
              <a:rPr lang="en-US" altLang="ko-KR" dirty="0" smtClean="0"/>
              <a:t>filament</a:t>
            </a:r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943000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81746" y="0"/>
            <a:ext cx="1262254" cy="404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03648" y="1052736"/>
            <a:ext cx="6172593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08104" y="4725169"/>
            <a:ext cx="3517300" cy="2132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943000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81746" y="0"/>
            <a:ext cx="1262254" cy="404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836712"/>
            <a:ext cx="8749492" cy="5852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943000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81746" y="0"/>
            <a:ext cx="1262254" cy="404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908720"/>
            <a:ext cx="6876256" cy="434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5445224"/>
            <a:ext cx="8302898" cy="1202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2555776" y="4365104"/>
            <a:ext cx="2410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 err="1" smtClean="0"/>
              <a:t>진정세균</a:t>
            </a:r>
            <a:r>
              <a:rPr lang="en-US" altLang="ko-KR" dirty="0" smtClean="0"/>
              <a:t> (eubacteria)</a:t>
            </a:r>
            <a:endParaRPr lang="ko-KR" alt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652120" y="4365104"/>
            <a:ext cx="17247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err="1" smtClean="0"/>
              <a:t>Archeabacteria</a:t>
            </a:r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943000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81746" y="0"/>
            <a:ext cx="1262254" cy="404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600" y="836712"/>
            <a:ext cx="7293074" cy="4598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71600" y="5307215"/>
            <a:ext cx="3744416" cy="1550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943000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81746" y="0"/>
            <a:ext cx="1262254" cy="404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3" y="692696"/>
            <a:ext cx="8964487" cy="3813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직사각형 6"/>
          <p:cNvSpPr/>
          <p:nvPr/>
        </p:nvSpPr>
        <p:spPr>
          <a:xfrm>
            <a:off x="17418" y="692696"/>
            <a:ext cx="2267744" cy="4320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4670554"/>
            <a:ext cx="3394609" cy="2056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943000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81746" y="0"/>
            <a:ext cx="1262254" cy="404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27784" y="1052736"/>
            <a:ext cx="3941496" cy="3830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83768" y="5013176"/>
            <a:ext cx="4332709" cy="1457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943000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81746" y="0"/>
            <a:ext cx="1262254" cy="404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19872" y="116632"/>
            <a:ext cx="2004434" cy="6017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99592" y="6093296"/>
            <a:ext cx="6984776" cy="609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943000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81746" y="0"/>
            <a:ext cx="1262254" cy="404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19672" y="908720"/>
            <a:ext cx="5751562" cy="4257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91680" y="5229200"/>
            <a:ext cx="4260130" cy="1461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Box 1"/>
          <p:cNvSpPr txBox="1">
            <a:spLocks noChangeArrowheads="1"/>
          </p:cNvSpPr>
          <p:nvPr/>
        </p:nvSpPr>
        <p:spPr bwMode="auto">
          <a:xfrm>
            <a:off x="1704975" y="1354138"/>
            <a:ext cx="6840538" cy="267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ko-KR" altLang="en-US"/>
              <a:t>대장균</a:t>
            </a:r>
            <a:r>
              <a:rPr lang="en-US" altLang="ko-KR"/>
              <a:t>: 1-2 micrometer</a:t>
            </a:r>
          </a:p>
          <a:p>
            <a:r>
              <a:rPr lang="ko-KR" altLang="en-US"/>
              <a:t>동물세포</a:t>
            </a:r>
            <a:r>
              <a:rPr lang="en-US" altLang="ko-KR"/>
              <a:t>: 10~100 micrometer</a:t>
            </a:r>
            <a:r>
              <a:rPr lang="ko-KR" altLang="en-US"/>
              <a:t> </a:t>
            </a:r>
            <a:endParaRPr lang="en-US" altLang="ko-KR"/>
          </a:p>
          <a:p>
            <a:r>
              <a:rPr lang="ko-KR" altLang="en-US"/>
              <a:t>초미세먼지</a:t>
            </a:r>
            <a:r>
              <a:rPr lang="en-US" altLang="ko-KR"/>
              <a:t>(PM2.5): 2.5 micrometer </a:t>
            </a:r>
            <a:r>
              <a:rPr lang="ko-KR" altLang="en-US"/>
              <a:t>이하</a:t>
            </a:r>
            <a:r>
              <a:rPr lang="en-US" altLang="ko-KR"/>
              <a:t> </a:t>
            </a:r>
          </a:p>
          <a:p>
            <a:r>
              <a:rPr lang="ko-KR" altLang="en-US"/>
              <a:t>미세먼지</a:t>
            </a:r>
            <a:r>
              <a:rPr lang="en-US" altLang="ko-KR"/>
              <a:t>(PM10): 2.5~10 micrometer </a:t>
            </a:r>
          </a:p>
          <a:p>
            <a:r>
              <a:rPr lang="ko-KR" altLang="en-US"/>
              <a:t>에어로졸</a:t>
            </a:r>
            <a:r>
              <a:rPr lang="en-US" altLang="ko-KR"/>
              <a:t>: 10 micrometer </a:t>
            </a:r>
            <a:r>
              <a:rPr lang="ko-KR" altLang="en-US"/>
              <a:t>이하</a:t>
            </a:r>
            <a:endParaRPr lang="en-US" altLang="ko-KR"/>
          </a:p>
          <a:p>
            <a:r>
              <a:rPr lang="ko-KR" altLang="en-US"/>
              <a:t>비말</a:t>
            </a:r>
            <a:r>
              <a:rPr lang="en-US" altLang="ko-KR"/>
              <a:t>: 5 micrometer </a:t>
            </a:r>
            <a:r>
              <a:rPr lang="ko-KR" altLang="en-US"/>
              <a:t>이상</a:t>
            </a:r>
            <a:endParaRPr lang="en-US" altLang="ko-KR"/>
          </a:p>
          <a:p>
            <a:r>
              <a:rPr lang="ko-KR" altLang="en-US"/>
              <a:t>코로나 바이러스</a:t>
            </a:r>
            <a:r>
              <a:rPr lang="en-US" altLang="ko-KR"/>
              <a:t>: 0.12 micrometer</a:t>
            </a:r>
            <a:r>
              <a:rPr lang="ko-KR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95204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943000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81746" y="0"/>
            <a:ext cx="1262254" cy="404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1916832"/>
            <a:ext cx="7596336" cy="2282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7584" y="4293096"/>
            <a:ext cx="4370144" cy="1542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943000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81746" y="0"/>
            <a:ext cx="1262254" cy="404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1760" y="404664"/>
            <a:ext cx="4345484" cy="4583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11761" y="5013176"/>
            <a:ext cx="4392488" cy="163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943000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81746" y="0"/>
            <a:ext cx="1262254" cy="404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2924944"/>
            <a:ext cx="8617099" cy="544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3645024"/>
            <a:ext cx="8638878" cy="521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943000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81746" y="0"/>
            <a:ext cx="1262254" cy="404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584" y="1052736"/>
            <a:ext cx="3744416" cy="5523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040" y="1124744"/>
            <a:ext cx="3474265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943000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81746" y="0"/>
            <a:ext cx="1262254" cy="404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" y="1268760"/>
            <a:ext cx="9144001" cy="3285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" y="4653136"/>
            <a:ext cx="9144000" cy="79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943000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81746" y="0"/>
            <a:ext cx="1262254" cy="404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1196752"/>
            <a:ext cx="8352928" cy="3800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60" y="5085184"/>
            <a:ext cx="3631679" cy="1661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943000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81746" y="0"/>
            <a:ext cx="1262254" cy="404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698550"/>
            <a:ext cx="5940152" cy="3898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87124" y="1772817"/>
            <a:ext cx="3161601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943000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81746" y="0"/>
            <a:ext cx="1262254" cy="404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268760"/>
            <a:ext cx="8820472" cy="4447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943000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81746" y="0"/>
            <a:ext cx="1262254" cy="404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23728" y="0"/>
            <a:ext cx="2736304" cy="597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51720" y="914137"/>
            <a:ext cx="5301977" cy="5943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943000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81746" y="0"/>
            <a:ext cx="1262254" cy="404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23728" y="0"/>
            <a:ext cx="2736304" cy="597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95736" y="908720"/>
            <a:ext cx="5244629" cy="5759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81746" y="0"/>
            <a:ext cx="1262254" cy="404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7784" y="332656"/>
            <a:ext cx="4032448" cy="4471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43808" y="4869160"/>
            <a:ext cx="3823320" cy="1845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1943000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943000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81746" y="0"/>
            <a:ext cx="1262254" cy="404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23728" y="0"/>
            <a:ext cx="2736304" cy="597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764704"/>
            <a:ext cx="4770679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75856" y="3934572"/>
            <a:ext cx="5868144" cy="2923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943000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81746" y="0"/>
            <a:ext cx="1262254" cy="404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23728" y="0"/>
            <a:ext cx="2736304" cy="597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060848"/>
            <a:ext cx="4464496" cy="3721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27984" y="2060848"/>
            <a:ext cx="4459181" cy="2780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943000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81746" y="0"/>
            <a:ext cx="1262254" cy="404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23728" y="0"/>
            <a:ext cx="2736304" cy="597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47664" y="4365104"/>
            <a:ext cx="6291808" cy="2142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79712" y="980728"/>
            <a:ext cx="5413027" cy="3146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943000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81746" y="0"/>
            <a:ext cx="1262254" cy="404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23728" y="0"/>
            <a:ext cx="2736304" cy="597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1052736"/>
            <a:ext cx="4800774" cy="5120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79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4048" y="1052736"/>
            <a:ext cx="4032448" cy="3715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943000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81746" y="0"/>
            <a:ext cx="1262254" cy="404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23728" y="0"/>
            <a:ext cx="2736304" cy="597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836712"/>
            <a:ext cx="4685109" cy="5607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3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23607" y="836712"/>
            <a:ext cx="4620393" cy="34728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943000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81746" y="0"/>
            <a:ext cx="1262254" cy="404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1720" y="0"/>
            <a:ext cx="4153073" cy="546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95936" y="623948"/>
            <a:ext cx="4824536" cy="6234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직사각형 7"/>
          <p:cNvSpPr/>
          <p:nvPr/>
        </p:nvSpPr>
        <p:spPr>
          <a:xfrm>
            <a:off x="4788024" y="3429000"/>
            <a:ext cx="1080120" cy="16561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52228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980728"/>
            <a:ext cx="2436105" cy="3336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-53975" y="2828925"/>
            <a:ext cx="9251950" cy="1200150"/>
          </a:xfrm>
          <a:prstGeom prst="rect">
            <a:avLst/>
          </a:prstGeom>
        </p:spPr>
        <p:txBody>
          <a:bodyPr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altLang="ko-KR" sz="7200" b="1" kern="0" dirty="0">
                <a:solidFill>
                  <a:srgbClr val="002060"/>
                </a:solidFill>
                <a:latin typeface="굴림" pitchFamily="50" charset="-127"/>
                <a:ea typeface="굴림" pitchFamily="50" charset="-127"/>
              </a:rPr>
              <a:t>THE   END</a:t>
            </a:r>
            <a:r>
              <a:rPr lang="ko-KR" altLang="en-US" sz="7200" b="1" kern="0" dirty="0">
                <a:solidFill>
                  <a:srgbClr val="002060"/>
                </a:solidFill>
                <a:latin typeface="굴림" pitchFamily="50" charset="-127"/>
                <a:ea typeface="굴림" pitchFamily="50" charset="-127"/>
              </a:rPr>
              <a:t> </a:t>
            </a:r>
            <a:endParaRPr lang="ko-KR" altLang="en-US" sz="7200" dirty="0">
              <a:solidFill>
                <a:srgbClr val="002060"/>
              </a:solidFill>
              <a:latin typeface="굴림" pitchFamily="50" charset="-127"/>
              <a:ea typeface="굴림" pitchFamily="50" charset="-127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943000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81746" y="0"/>
            <a:ext cx="1262254" cy="404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Box 1"/>
          <p:cNvSpPr txBox="1">
            <a:spLocks noChangeArrowheads="1"/>
          </p:cNvSpPr>
          <p:nvPr/>
        </p:nvSpPr>
        <p:spPr bwMode="auto">
          <a:xfrm>
            <a:off x="1652588" y="782638"/>
            <a:ext cx="42354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ko-KR" altLang="en-US"/>
              <a:t>중심원리</a:t>
            </a:r>
            <a:r>
              <a:rPr lang="en-US" altLang="ko-KR"/>
              <a:t>(central dogma)</a:t>
            </a:r>
            <a:endParaRPr lang="ko-KR" altLang="en-US"/>
          </a:p>
        </p:txBody>
      </p:sp>
      <p:sp>
        <p:nvSpPr>
          <p:cNvPr id="20483" name="TextBox 3"/>
          <p:cNvSpPr txBox="1">
            <a:spLocks noChangeArrowheads="1"/>
          </p:cNvSpPr>
          <p:nvPr/>
        </p:nvSpPr>
        <p:spPr bwMode="auto">
          <a:xfrm>
            <a:off x="1793875" y="2030413"/>
            <a:ext cx="5613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ko-KR"/>
              <a:t>DNA makes RNA makes Protein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43832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620688"/>
            <a:ext cx="5184576" cy="2910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3728" y="3429000"/>
            <a:ext cx="5163864" cy="2760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584" y="6237312"/>
            <a:ext cx="8208912" cy="494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1943000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81746" y="0"/>
            <a:ext cx="1262254" cy="404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943000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81746" y="0"/>
            <a:ext cx="1262254" cy="404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31640" y="692696"/>
            <a:ext cx="6773069" cy="4395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4824693"/>
            <a:ext cx="3078857" cy="2033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943000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81746" y="0"/>
            <a:ext cx="1262254" cy="404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63888" y="1412776"/>
            <a:ext cx="5461050" cy="4357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717032"/>
            <a:ext cx="3568625" cy="2007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</TotalTime>
  <Words>82</Words>
  <Application>Microsoft Office PowerPoint</Application>
  <PresentationFormat>화면 슬라이드 쇼(4:3)</PresentationFormat>
  <Paragraphs>21</Paragraphs>
  <Slides>56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6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56</vt:i4>
      </vt:variant>
    </vt:vector>
  </HeadingPairs>
  <TitlesOfParts>
    <vt:vector size="63" baseType="lpstr">
      <vt:lpstr>ＭＳ Ｐゴシック</vt:lpstr>
      <vt:lpstr>굴림</vt:lpstr>
      <vt:lpstr>맑은 고딕</vt:lpstr>
      <vt:lpstr>Arial</vt:lpstr>
      <vt:lpstr>Verdana</vt:lpstr>
      <vt:lpstr>Wingdings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life5</dc:creator>
  <cp:lastModifiedBy>Windows User</cp:lastModifiedBy>
  <cp:revision>40</cp:revision>
  <dcterms:created xsi:type="dcterms:W3CDTF">2019-08-27T05:55:04Z</dcterms:created>
  <dcterms:modified xsi:type="dcterms:W3CDTF">2021-03-01T12:46:22Z</dcterms:modified>
</cp:coreProperties>
</file>