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5" r:id="rId4"/>
    <p:sldId id="258" r:id="rId5"/>
    <p:sldId id="259" r:id="rId6"/>
    <p:sldId id="260" r:id="rId7"/>
    <p:sldId id="261" r:id="rId8"/>
    <p:sldId id="271" r:id="rId9"/>
    <p:sldId id="267" r:id="rId10"/>
    <p:sldId id="268" r:id="rId11"/>
    <p:sldId id="264" r:id="rId12"/>
    <p:sldId id="257" r:id="rId13"/>
    <p:sldId id="272" r:id="rId14"/>
    <p:sldId id="27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288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623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9601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0998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3158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3872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9420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678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1828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868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881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F05E-A27C-4087-8213-6E4E09289F30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377A-4F8F-4C0E-B36E-372AFB85C4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6477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9zAGp_7Xhs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6235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Tahoma" pitchFamily="34" charset="0"/>
                <a:cs typeface="Tahoma" pitchFamily="34" charset="0"/>
              </a:rPr>
              <a:t>Look beyond what you see</a:t>
            </a:r>
            <a:endParaRPr lang="ko-KR" altLang="en-US" sz="4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976664" cy="26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836236" y="1913769"/>
            <a:ext cx="21605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ko-KR" altLang="ko-KR" sz="1400" dirty="0">
                <a:latin typeface="Times New Roman" pitchFamily="18" charset="0"/>
                <a:cs typeface="Times New Roman" pitchFamily="18" charset="0"/>
              </a:rPr>
              <a:t>M   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WT      RC     CT       C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07504" y="1913769"/>
            <a:ext cx="649288" cy="3080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kDa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그림 26" descr="IMG_1386.JPG"/>
          <p:cNvPicPr>
            <a:picLocks noChangeAspect="1"/>
          </p:cNvPicPr>
          <p:nvPr/>
        </p:nvPicPr>
        <p:blipFill>
          <a:blip r:embed="rId3" cstate="print"/>
          <a:srcRect l="29919" t="21651" r="19287" b="30510"/>
          <a:stretch>
            <a:fillRect/>
          </a:stretch>
        </p:blipFill>
        <p:spPr bwMode="auto">
          <a:xfrm>
            <a:off x="680709" y="2135812"/>
            <a:ext cx="2308331" cy="18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184145" y="2830623"/>
            <a:ext cx="649288" cy="3080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180728" y="3261912"/>
            <a:ext cx="649288" cy="3080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 Box 29"/>
          <p:cNvSpPr txBox="1">
            <a:spLocks noChangeArrowheads="1"/>
          </p:cNvSpPr>
          <p:nvPr/>
        </p:nvSpPr>
        <p:spPr bwMode="auto">
          <a:xfrm>
            <a:off x="180728" y="3488320"/>
            <a:ext cx="649288" cy="3080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29"/>
          <p:cNvSpPr txBox="1">
            <a:spLocks noChangeArrowheads="1"/>
          </p:cNvSpPr>
          <p:nvPr/>
        </p:nvSpPr>
        <p:spPr bwMode="auto">
          <a:xfrm>
            <a:off x="180728" y="3809101"/>
            <a:ext cx="649288" cy="3080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7"/>
          <p:cNvSpPr>
            <a:spLocks noChangeArrowheads="1"/>
          </p:cNvSpPr>
          <p:nvPr/>
        </p:nvSpPr>
        <p:spPr bwMode="auto">
          <a:xfrm>
            <a:off x="3879086" y="4383565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3777956" y="3941320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3777956" y="3499075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3777956" y="3056829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3777956" y="2614584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3777956" y="2173499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3777956" y="1731253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3554263" y="1472096"/>
            <a:ext cx="3991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>
                <a:latin typeface="Times New Roman" pitchFamily="18" charset="0"/>
                <a:cs typeface="Times New Roman" pitchFamily="18" charset="0"/>
              </a:rPr>
              <a:t>mAU</a:t>
            </a:r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4055354" y="4600882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4636033" y="4600882"/>
            <a:ext cx="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5243723" y="4600882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5862902" y="4600882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480805" y="4600882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099984" y="4600882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ko-KR" sz="14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5"/>
          <p:cNvSpPr>
            <a:spLocks noChangeShapeType="1"/>
          </p:cNvSpPr>
          <p:nvPr/>
        </p:nvSpPr>
        <p:spPr bwMode="auto">
          <a:xfrm flipV="1">
            <a:off x="4036004" y="1625882"/>
            <a:ext cx="1277" cy="28960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 flipH="1">
            <a:off x="3982384" y="4499897"/>
            <a:ext cx="57450" cy="1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8"/>
          <p:cNvSpPr>
            <a:spLocks noChangeShapeType="1"/>
          </p:cNvSpPr>
          <p:nvPr/>
        </p:nvSpPr>
        <p:spPr bwMode="auto">
          <a:xfrm flipH="1">
            <a:off x="3982384" y="4057651"/>
            <a:ext cx="57450" cy="11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H="1">
            <a:off x="3986215" y="4278193"/>
            <a:ext cx="57449" cy="11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61"/>
          <p:cNvSpPr>
            <a:spLocks noChangeShapeType="1"/>
          </p:cNvSpPr>
          <p:nvPr/>
        </p:nvSpPr>
        <p:spPr bwMode="auto">
          <a:xfrm flipH="1">
            <a:off x="3982384" y="3615406"/>
            <a:ext cx="57450" cy="1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63"/>
          <p:cNvSpPr>
            <a:spLocks noChangeShapeType="1"/>
          </p:cNvSpPr>
          <p:nvPr/>
        </p:nvSpPr>
        <p:spPr bwMode="auto">
          <a:xfrm flipH="1">
            <a:off x="3986215" y="3835948"/>
            <a:ext cx="57449" cy="1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64"/>
          <p:cNvSpPr>
            <a:spLocks noChangeShapeType="1"/>
          </p:cNvSpPr>
          <p:nvPr/>
        </p:nvSpPr>
        <p:spPr bwMode="auto">
          <a:xfrm flipH="1">
            <a:off x="3982384" y="3173160"/>
            <a:ext cx="57450" cy="11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66"/>
          <p:cNvSpPr>
            <a:spLocks noChangeShapeType="1"/>
          </p:cNvSpPr>
          <p:nvPr/>
        </p:nvSpPr>
        <p:spPr bwMode="auto">
          <a:xfrm flipH="1">
            <a:off x="3986215" y="3394864"/>
            <a:ext cx="57449" cy="1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67"/>
          <p:cNvSpPr>
            <a:spLocks noChangeShapeType="1"/>
          </p:cNvSpPr>
          <p:nvPr/>
        </p:nvSpPr>
        <p:spPr bwMode="auto">
          <a:xfrm flipH="1">
            <a:off x="3982384" y="2730915"/>
            <a:ext cx="57450" cy="1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69"/>
          <p:cNvSpPr>
            <a:spLocks noChangeShapeType="1"/>
          </p:cNvSpPr>
          <p:nvPr/>
        </p:nvSpPr>
        <p:spPr bwMode="auto">
          <a:xfrm flipH="1">
            <a:off x="3986215" y="2951457"/>
            <a:ext cx="57449" cy="1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70"/>
          <p:cNvSpPr>
            <a:spLocks noChangeShapeType="1"/>
          </p:cNvSpPr>
          <p:nvPr/>
        </p:nvSpPr>
        <p:spPr bwMode="auto">
          <a:xfrm flipH="1">
            <a:off x="3982384" y="2288669"/>
            <a:ext cx="57450" cy="11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72"/>
          <p:cNvSpPr>
            <a:spLocks noChangeShapeType="1"/>
          </p:cNvSpPr>
          <p:nvPr/>
        </p:nvSpPr>
        <p:spPr bwMode="auto">
          <a:xfrm flipH="1">
            <a:off x="3986215" y="2510373"/>
            <a:ext cx="57449" cy="1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73"/>
          <p:cNvSpPr>
            <a:spLocks noChangeShapeType="1"/>
          </p:cNvSpPr>
          <p:nvPr/>
        </p:nvSpPr>
        <p:spPr bwMode="auto">
          <a:xfrm flipH="1">
            <a:off x="3982384" y="1846424"/>
            <a:ext cx="57450" cy="1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75"/>
          <p:cNvSpPr>
            <a:spLocks noChangeShapeType="1"/>
          </p:cNvSpPr>
          <p:nvPr/>
        </p:nvSpPr>
        <p:spPr bwMode="auto">
          <a:xfrm flipH="1">
            <a:off x="3986215" y="2068127"/>
            <a:ext cx="57449" cy="11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77"/>
          <p:cNvSpPr>
            <a:spLocks noChangeShapeType="1"/>
          </p:cNvSpPr>
          <p:nvPr/>
        </p:nvSpPr>
        <p:spPr bwMode="auto">
          <a:xfrm>
            <a:off x="4037281" y="4521951"/>
            <a:ext cx="3775078" cy="11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78"/>
          <p:cNvSpPr>
            <a:spLocks noChangeShapeType="1"/>
          </p:cNvSpPr>
          <p:nvPr/>
        </p:nvSpPr>
        <p:spPr bwMode="auto">
          <a:xfrm>
            <a:off x="4098560" y="4535880"/>
            <a:ext cx="1276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80"/>
          <p:cNvSpPr>
            <a:spLocks noChangeShapeType="1"/>
          </p:cNvSpPr>
          <p:nvPr/>
        </p:nvSpPr>
        <p:spPr bwMode="auto">
          <a:xfrm>
            <a:off x="4407512" y="4535880"/>
            <a:ext cx="1276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81"/>
          <p:cNvSpPr>
            <a:spLocks noChangeShapeType="1"/>
          </p:cNvSpPr>
          <p:nvPr/>
        </p:nvSpPr>
        <p:spPr bwMode="auto">
          <a:xfrm>
            <a:off x="4717739" y="4535880"/>
            <a:ext cx="1277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>
            <a:off x="5026691" y="4535880"/>
            <a:ext cx="1277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84"/>
          <p:cNvSpPr>
            <a:spLocks noChangeShapeType="1"/>
          </p:cNvSpPr>
          <p:nvPr/>
        </p:nvSpPr>
        <p:spPr bwMode="auto">
          <a:xfrm>
            <a:off x="5336919" y="4535880"/>
            <a:ext cx="1276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86"/>
          <p:cNvSpPr>
            <a:spLocks noChangeShapeType="1"/>
          </p:cNvSpPr>
          <p:nvPr/>
        </p:nvSpPr>
        <p:spPr bwMode="auto">
          <a:xfrm>
            <a:off x="5645870" y="4535880"/>
            <a:ext cx="1276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87"/>
          <p:cNvSpPr>
            <a:spLocks noChangeShapeType="1"/>
          </p:cNvSpPr>
          <p:nvPr/>
        </p:nvSpPr>
        <p:spPr bwMode="auto">
          <a:xfrm>
            <a:off x="5954822" y="4535880"/>
            <a:ext cx="1276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89"/>
          <p:cNvSpPr>
            <a:spLocks noChangeShapeType="1"/>
          </p:cNvSpPr>
          <p:nvPr/>
        </p:nvSpPr>
        <p:spPr bwMode="auto">
          <a:xfrm>
            <a:off x="6263773" y="4535880"/>
            <a:ext cx="1276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90"/>
          <p:cNvSpPr>
            <a:spLocks noChangeShapeType="1"/>
          </p:cNvSpPr>
          <p:nvPr/>
        </p:nvSpPr>
        <p:spPr bwMode="auto">
          <a:xfrm>
            <a:off x="6574000" y="4535880"/>
            <a:ext cx="1277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ine 92"/>
          <p:cNvSpPr>
            <a:spLocks noChangeShapeType="1"/>
          </p:cNvSpPr>
          <p:nvPr/>
        </p:nvSpPr>
        <p:spPr bwMode="auto">
          <a:xfrm>
            <a:off x="6882952" y="4535880"/>
            <a:ext cx="1277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93"/>
          <p:cNvSpPr>
            <a:spLocks noChangeShapeType="1"/>
          </p:cNvSpPr>
          <p:nvPr/>
        </p:nvSpPr>
        <p:spPr bwMode="auto">
          <a:xfrm>
            <a:off x="7193180" y="4535880"/>
            <a:ext cx="1276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95"/>
          <p:cNvSpPr>
            <a:spLocks noChangeShapeType="1"/>
          </p:cNvSpPr>
          <p:nvPr/>
        </p:nvSpPr>
        <p:spPr bwMode="auto">
          <a:xfrm>
            <a:off x="7502131" y="4535880"/>
            <a:ext cx="1276" cy="5339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4094730" y="2376995"/>
            <a:ext cx="3713799" cy="2150760"/>
          </a:xfrm>
          <a:custGeom>
            <a:avLst/>
            <a:gdLst>
              <a:gd name="T0" fmla="*/ 2147483647 w 2909"/>
              <a:gd name="T1" fmla="*/ 2147483647 h 933"/>
              <a:gd name="T2" fmla="*/ 2147483647 w 2909"/>
              <a:gd name="T3" fmla="*/ 2147483647 h 933"/>
              <a:gd name="T4" fmla="*/ 2147483647 w 2909"/>
              <a:gd name="T5" fmla="*/ 2147483647 h 933"/>
              <a:gd name="T6" fmla="*/ 2147483647 w 2909"/>
              <a:gd name="T7" fmla="*/ 2147483647 h 933"/>
              <a:gd name="T8" fmla="*/ 2147483647 w 2909"/>
              <a:gd name="T9" fmla="*/ 2147483647 h 933"/>
              <a:gd name="T10" fmla="*/ 2147483647 w 2909"/>
              <a:gd name="T11" fmla="*/ 2147483647 h 933"/>
              <a:gd name="T12" fmla="*/ 2147483647 w 2909"/>
              <a:gd name="T13" fmla="*/ 2147483647 h 933"/>
              <a:gd name="T14" fmla="*/ 2147483647 w 2909"/>
              <a:gd name="T15" fmla="*/ 2147483647 h 933"/>
              <a:gd name="T16" fmla="*/ 2147483647 w 2909"/>
              <a:gd name="T17" fmla="*/ 2147483647 h 933"/>
              <a:gd name="T18" fmla="*/ 2147483647 w 2909"/>
              <a:gd name="T19" fmla="*/ 2147483647 h 933"/>
              <a:gd name="T20" fmla="*/ 2147483647 w 2909"/>
              <a:gd name="T21" fmla="*/ 2147483647 h 933"/>
              <a:gd name="T22" fmla="*/ 2147483647 w 2909"/>
              <a:gd name="T23" fmla="*/ 2147483647 h 933"/>
              <a:gd name="T24" fmla="*/ 2147483647 w 2909"/>
              <a:gd name="T25" fmla="*/ 2147483647 h 933"/>
              <a:gd name="T26" fmla="*/ 2147483647 w 2909"/>
              <a:gd name="T27" fmla="*/ 2147483647 h 933"/>
              <a:gd name="T28" fmla="*/ 2147483647 w 2909"/>
              <a:gd name="T29" fmla="*/ 2147483647 h 933"/>
              <a:gd name="T30" fmla="*/ 2147483647 w 2909"/>
              <a:gd name="T31" fmla="*/ 2147483647 h 933"/>
              <a:gd name="T32" fmla="*/ 2147483647 w 2909"/>
              <a:gd name="T33" fmla="*/ 2147483647 h 933"/>
              <a:gd name="T34" fmla="*/ 2147483647 w 2909"/>
              <a:gd name="T35" fmla="*/ 2147483647 h 933"/>
              <a:gd name="T36" fmla="*/ 2147483647 w 2909"/>
              <a:gd name="T37" fmla="*/ 2147483647 h 933"/>
              <a:gd name="T38" fmla="*/ 2147483647 w 2909"/>
              <a:gd name="T39" fmla="*/ 2147483647 h 933"/>
              <a:gd name="T40" fmla="*/ 2147483647 w 2909"/>
              <a:gd name="T41" fmla="*/ 2147483647 h 933"/>
              <a:gd name="T42" fmla="*/ 2147483647 w 2909"/>
              <a:gd name="T43" fmla="*/ 2147483647 h 933"/>
              <a:gd name="T44" fmla="*/ 2147483647 w 2909"/>
              <a:gd name="T45" fmla="*/ 2147483647 h 933"/>
              <a:gd name="T46" fmla="*/ 2147483647 w 2909"/>
              <a:gd name="T47" fmla="*/ 2147483647 h 933"/>
              <a:gd name="T48" fmla="*/ 2147483647 w 2909"/>
              <a:gd name="T49" fmla="*/ 2147483647 h 933"/>
              <a:gd name="T50" fmla="*/ 2147483647 w 2909"/>
              <a:gd name="T51" fmla="*/ 2147483647 h 933"/>
              <a:gd name="T52" fmla="*/ 2147483647 w 2909"/>
              <a:gd name="T53" fmla="*/ 2147483647 h 933"/>
              <a:gd name="T54" fmla="*/ 2147483647 w 2909"/>
              <a:gd name="T55" fmla="*/ 2147483647 h 933"/>
              <a:gd name="T56" fmla="*/ 2147483647 w 2909"/>
              <a:gd name="T57" fmla="*/ 2147483647 h 933"/>
              <a:gd name="T58" fmla="*/ 2147483647 w 2909"/>
              <a:gd name="T59" fmla="*/ 2147483647 h 933"/>
              <a:gd name="T60" fmla="*/ 2147483647 w 2909"/>
              <a:gd name="T61" fmla="*/ 2147483647 h 933"/>
              <a:gd name="T62" fmla="*/ 2147483647 w 2909"/>
              <a:gd name="T63" fmla="*/ 2147483647 h 933"/>
              <a:gd name="T64" fmla="*/ 2147483647 w 2909"/>
              <a:gd name="T65" fmla="*/ 2147483647 h 933"/>
              <a:gd name="T66" fmla="*/ 2147483647 w 2909"/>
              <a:gd name="T67" fmla="*/ 2147483647 h 933"/>
              <a:gd name="T68" fmla="*/ 2147483647 w 2909"/>
              <a:gd name="T69" fmla="*/ 2147483647 h 933"/>
              <a:gd name="T70" fmla="*/ 2147483647 w 2909"/>
              <a:gd name="T71" fmla="*/ 2147483647 h 933"/>
              <a:gd name="T72" fmla="*/ 2147483647 w 2909"/>
              <a:gd name="T73" fmla="*/ 2147483647 h 933"/>
              <a:gd name="T74" fmla="*/ 2147483647 w 2909"/>
              <a:gd name="T75" fmla="*/ 2147483647 h 933"/>
              <a:gd name="T76" fmla="*/ 2147483647 w 2909"/>
              <a:gd name="T77" fmla="*/ 2147483647 h 933"/>
              <a:gd name="T78" fmla="*/ 2147483647 w 2909"/>
              <a:gd name="T79" fmla="*/ 2147483647 h 933"/>
              <a:gd name="T80" fmla="*/ 2147483647 w 2909"/>
              <a:gd name="T81" fmla="*/ 2147483647 h 933"/>
              <a:gd name="T82" fmla="*/ 2147483647 w 2909"/>
              <a:gd name="T83" fmla="*/ 2147483647 h 933"/>
              <a:gd name="T84" fmla="*/ 2147483647 w 2909"/>
              <a:gd name="T85" fmla="*/ 2147483647 h 933"/>
              <a:gd name="T86" fmla="*/ 2147483647 w 2909"/>
              <a:gd name="T87" fmla="*/ 2147483647 h 933"/>
              <a:gd name="T88" fmla="*/ 2147483647 w 2909"/>
              <a:gd name="T89" fmla="*/ 2147483647 h 933"/>
              <a:gd name="T90" fmla="*/ 2147483647 w 2909"/>
              <a:gd name="T91" fmla="*/ 2147483647 h 933"/>
              <a:gd name="T92" fmla="*/ 2147483647 w 2909"/>
              <a:gd name="T93" fmla="*/ 2147483647 h 933"/>
              <a:gd name="T94" fmla="*/ 2147483647 w 2909"/>
              <a:gd name="T95" fmla="*/ 2147483647 h 933"/>
              <a:gd name="T96" fmla="*/ 2147483647 w 2909"/>
              <a:gd name="T97" fmla="*/ 2147483647 h 933"/>
              <a:gd name="T98" fmla="*/ 2147483647 w 2909"/>
              <a:gd name="T99" fmla="*/ 2147483647 h 933"/>
              <a:gd name="T100" fmla="*/ 2147483647 w 2909"/>
              <a:gd name="T101" fmla="*/ 2147483647 h 933"/>
              <a:gd name="T102" fmla="*/ 2147483647 w 2909"/>
              <a:gd name="T103" fmla="*/ 2147483647 h 933"/>
              <a:gd name="T104" fmla="*/ 2147483647 w 2909"/>
              <a:gd name="T105" fmla="*/ 2147483647 h 933"/>
              <a:gd name="T106" fmla="*/ 2147483647 w 2909"/>
              <a:gd name="T107" fmla="*/ 2147483647 h 933"/>
              <a:gd name="T108" fmla="*/ 2147483647 w 2909"/>
              <a:gd name="T109" fmla="*/ 2147483647 h 933"/>
              <a:gd name="T110" fmla="*/ 2147483647 w 2909"/>
              <a:gd name="T111" fmla="*/ 2147483647 h 933"/>
              <a:gd name="T112" fmla="*/ 2147483647 w 2909"/>
              <a:gd name="T113" fmla="*/ 2147483647 h 933"/>
              <a:gd name="T114" fmla="*/ 2147483647 w 2909"/>
              <a:gd name="T115" fmla="*/ 2147483647 h 933"/>
              <a:gd name="T116" fmla="*/ 2147483647 w 2909"/>
              <a:gd name="T117" fmla="*/ 2147483647 h 933"/>
              <a:gd name="T118" fmla="*/ 2147483647 w 2909"/>
              <a:gd name="T119" fmla="*/ 2147483647 h 933"/>
              <a:gd name="T120" fmla="*/ 2147483647 w 2909"/>
              <a:gd name="T121" fmla="*/ 2147483647 h 933"/>
              <a:gd name="T122" fmla="*/ 2147483647 w 2909"/>
              <a:gd name="T123" fmla="*/ 2147483647 h 933"/>
              <a:gd name="T124" fmla="*/ 2147483647 w 2909"/>
              <a:gd name="T125" fmla="*/ 2147483647 h 9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09"/>
              <a:gd name="T190" fmla="*/ 0 h 933"/>
              <a:gd name="T191" fmla="*/ 2909 w 2909"/>
              <a:gd name="T192" fmla="*/ 933 h 9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09" h="933">
                <a:moveTo>
                  <a:pt x="0" y="929"/>
                </a:moveTo>
                <a:cubicBezTo>
                  <a:pt x="0" y="896"/>
                  <a:pt x="1" y="933"/>
                  <a:pt x="1" y="907"/>
                </a:cubicBezTo>
                <a:lnTo>
                  <a:pt x="2" y="907"/>
                </a:lnTo>
                <a:lnTo>
                  <a:pt x="3" y="907"/>
                </a:lnTo>
                <a:lnTo>
                  <a:pt x="4" y="907"/>
                </a:lnTo>
                <a:lnTo>
                  <a:pt x="5" y="907"/>
                </a:lnTo>
                <a:lnTo>
                  <a:pt x="6" y="907"/>
                </a:lnTo>
                <a:lnTo>
                  <a:pt x="7" y="907"/>
                </a:lnTo>
                <a:lnTo>
                  <a:pt x="8" y="907"/>
                </a:lnTo>
                <a:lnTo>
                  <a:pt x="9" y="907"/>
                </a:lnTo>
                <a:lnTo>
                  <a:pt x="10" y="907"/>
                </a:lnTo>
                <a:lnTo>
                  <a:pt x="11" y="907"/>
                </a:lnTo>
                <a:lnTo>
                  <a:pt x="12" y="906"/>
                </a:lnTo>
                <a:lnTo>
                  <a:pt x="13" y="906"/>
                </a:lnTo>
                <a:lnTo>
                  <a:pt x="14" y="906"/>
                </a:lnTo>
                <a:lnTo>
                  <a:pt x="15" y="906"/>
                </a:lnTo>
                <a:lnTo>
                  <a:pt x="16" y="907"/>
                </a:lnTo>
                <a:lnTo>
                  <a:pt x="17" y="906"/>
                </a:lnTo>
                <a:lnTo>
                  <a:pt x="18" y="906"/>
                </a:lnTo>
                <a:lnTo>
                  <a:pt x="19" y="907"/>
                </a:lnTo>
                <a:lnTo>
                  <a:pt x="20" y="907"/>
                </a:lnTo>
                <a:lnTo>
                  <a:pt x="21" y="906"/>
                </a:lnTo>
                <a:lnTo>
                  <a:pt x="22" y="907"/>
                </a:lnTo>
                <a:lnTo>
                  <a:pt x="23" y="907"/>
                </a:lnTo>
                <a:lnTo>
                  <a:pt x="23" y="906"/>
                </a:lnTo>
                <a:lnTo>
                  <a:pt x="24" y="906"/>
                </a:lnTo>
                <a:lnTo>
                  <a:pt x="25" y="906"/>
                </a:lnTo>
                <a:lnTo>
                  <a:pt x="26" y="907"/>
                </a:lnTo>
                <a:lnTo>
                  <a:pt x="27" y="907"/>
                </a:lnTo>
                <a:lnTo>
                  <a:pt x="28" y="907"/>
                </a:lnTo>
                <a:lnTo>
                  <a:pt x="29" y="906"/>
                </a:lnTo>
                <a:lnTo>
                  <a:pt x="30" y="906"/>
                </a:lnTo>
                <a:lnTo>
                  <a:pt x="31" y="907"/>
                </a:lnTo>
                <a:lnTo>
                  <a:pt x="31" y="906"/>
                </a:lnTo>
                <a:lnTo>
                  <a:pt x="32" y="906"/>
                </a:lnTo>
                <a:lnTo>
                  <a:pt x="33" y="906"/>
                </a:lnTo>
                <a:lnTo>
                  <a:pt x="34" y="906"/>
                </a:lnTo>
                <a:lnTo>
                  <a:pt x="35" y="906"/>
                </a:lnTo>
                <a:lnTo>
                  <a:pt x="36" y="906"/>
                </a:lnTo>
                <a:lnTo>
                  <a:pt x="37" y="906"/>
                </a:lnTo>
                <a:lnTo>
                  <a:pt x="38" y="906"/>
                </a:lnTo>
                <a:lnTo>
                  <a:pt x="39" y="906"/>
                </a:lnTo>
                <a:lnTo>
                  <a:pt x="40" y="906"/>
                </a:lnTo>
                <a:lnTo>
                  <a:pt x="41" y="906"/>
                </a:lnTo>
                <a:lnTo>
                  <a:pt x="42" y="906"/>
                </a:lnTo>
                <a:lnTo>
                  <a:pt x="43" y="906"/>
                </a:lnTo>
                <a:lnTo>
                  <a:pt x="44" y="906"/>
                </a:lnTo>
                <a:lnTo>
                  <a:pt x="44" y="907"/>
                </a:lnTo>
                <a:lnTo>
                  <a:pt x="45" y="906"/>
                </a:lnTo>
                <a:lnTo>
                  <a:pt x="46" y="906"/>
                </a:lnTo>
                <a:lnTo>
                  <a:pt x="47" y="906"/>
                </a:lnTo>
                <a:lnTo>
                  <a:pt x="47" y="907"/>
                </a:lnTo>
                <a:lnTo>
                  <a:pt x="48" y="907"/>
                </a:lnTo>
                <a:lnTo>
                  <a:pt x="48" y="906"/>
                </a:lnTo>
                <a:lnTo>
                  <a:pt x="49" y="906"/>
                </a:lnTo>
                <a:lnTo>
                  <a:pt x="50" y="907"/>
                </a:lnTo>
                <a:lnTo>
                  <a:pt x="51" y="907"/>
                </a:lnTo>
                <a:lnTo>
                  <a:pt x="52" y="907"/>
                </a:lnTo>
                <a:lnTo>
                  <a:pt x="52" y="906"/>
                </a:lnTo>
                <a:lnTo>
                  <a:pt x="53" y="906"/>
                </a:lnTo>
                <a:lnTo>
                  <a:pt x="54" y="907"/>
                </a:lnTo>
                <a:lnTo>
                  <a:pt x="54" y="906"/>
                </a:lnTo>
                <a:lnTo>
                  <a:pt x="55" y="906"/>
                </a:lnTo>
                <a:lnTo>
                  <a:pt x="56" y="907"/>
                </a:lnTo>
                <a:lnTo>
                  <a:pt x="57" y="906"/>
                </a:lnTo>
                <a:lnTo>
                  <a:pt x="58" y="906"/>
                </a:lnTo>
                <a:lnTo>
                  <a:pt x="59" y="906"/>
                </a:lnTo>
                <a:lnTo>
                  <a:pt x="60" y="906"/>
                </a:lnTo>
                <a:lnTo>
                  <a:pt x="61" y="906"/>
                </a:lnTo>
                <a:lnTo>
                  <a:pt x="62" y="906"/>
                </a:lnTo>
                <a:lnTo>
                  <a:pt x="63" y="906"/>
                </a:lnTo>
                <a:lnTo>
                  <a:pt x="64" y="906"/>
                </a:lnTo>
                <a:lnTo>
                  <a:pt x="65" y="906"/>
                </a:lnTo>
                <a:lnTo>
                  <a:pt x="66" y="906"/>
                </a:lnTo>
                <a:lnTo>
                  <a:pt x="67" y="906"/>
                </a:lnTo>
                <a:lnTo>
                  <a:pt x="68" y="906"/>
                </a:lnTo>
                <a:lnTo>
                  <a:pt x="69" y="906"/>
                </a:lnTo>
                <a:lnTo>
                  <a:pt x="70" y="906"/>
                </a:lnTo>
                <a:lnTo>
                  <a:pt x="71" y="906"/>
                </a:lnTo>
                <a:lnTo>
                  <a:pt x="72" y="906"/>
                </a:lnTo>
                <a:lnTo>
                  <a:pt x="73" y="906"/>
                </a:lnTo>
                <a:lnTo>
                  <a:pt x="73" y="907"/>
                </a:lnTo>
                <a:lnTo>
                  <a:pt x="74" y="906"/>
                </a:lnTo>
                <a:lnTo>
                  <a:pt x="75" y="906"/>
                </a:lnTo>
                <a:lnTo>
                  <a:pt x="76" y="906"/>
                </a:lnTo>
                <a:lnTo>
                  <a:pt x="77" y="906"/>
                </a:lnTo>
                <a:lnTo>
                  <a:pt x="78" y="906"/>
                </a:lnTo>
                <a:lnTo>
                  <a:pt x="79" y="906"/>
                </a:lnTo>
                <a:lnTo>
                  <a:pt x="80" y="906"/>
                </a:lnTo>
                <a:lnTo>
                  <a:pt x="81" y="906"/>
                </a:lnTo>
                <a:lnTo>
                  <a:pt x="82" y="906"/>
                </a:lnTo>
                <a:lnTo>
                  <a:pt x="83" y="906"/>
                </a:lnTo>
                <a:lnTo>
                  <a:pt x="84" y="906"/>
                </a:lnTo>
                <a:lnTo>
                  <a:pt x="85" y="906"/>
                </a:lnTo>
                <a:lnTo>
                  <a:pt x="86" y="906"/>
                </a:lnTo>
                <a:lnTo>
                  <a:pt x="87" y="906"/>
                </a:lnTo>
                <a:lnTo>
                  <a:pt x="88" y="906"/>
                </a:lnTo>
                <a:lnTo>
                  <a:pt x="89" y="906"/>
                </a:lnTo>
                <a:lnTo>
                  <a:pt x="90" y="907"/>
                </a:lnTo>
                <a:lnTo>
                  <a:pt x="91" y="907"/>
                </a:lnTo>
                <a:lnTo>
                  <a:pt x="91" y="906"/>
                </a:lnTo>
                <a:lnTo>
                  <a:pt x="92" y="906"/>
                </a:lnTo>
                <a:lnTo>
                  <a:pt x="93" y="906"/>
                </a:lnTo>
                <a:lnTo>
                  <a:pt x="94" y="906"/>
                </a:lnTo>
                <a:lnTo>
                  <a:pt x="95" y="906"/>
                </a:lnTo>
                <a:lnTo>
                  <a:pt x="96" y="906"/>
                </a:lnTo>
                <a:lnTo>
                  <a:pt x="97" y="906"/>
                </a:lnTo>
                <a:lnTo>
                  <a:pt x="98" y="906"/>
                </a:lnTo>
                <a:lnTo>
                  <a:pt x="98" y="907"/>
                </a:lnTo>
                <a:lnTo>
                  <a:pt x="99" y="907"/>
                </a:lnTo>
                <a:lnTo>
                  <a:pt x="99" y="906"/>
                </a:lnTo>
                <a:lnTo>
                  <a:pt x="100" y="907"/>
                </a:lnTo>
                <a:lnTo>
                  <a:pt x="101" y="906"/>
                </a:lnTo>
                <a:lnTo>
                  <a:pt x="102" y="906"/>
                </a:lnTo>
                <a:lnTo>
                  <a:pt x="103" y="907"/>
                </a:lnTo>
                <a:lnTo>
                  <a:pt x="104" y="907"/>
                </a:lnTo>
                <a:lnTo>
                  <a:pt x="105" y="906"/>
                </a:lnTo>
                <a:lnTo>
                  <a:pt x="106" y="906"/>
                </a:lnTo>
                <a:lnTo>
                  <a:pt x="107" y="906"/>
                </a:lnTo>
                <a:lnTo>
                  <a:pt x="108" y="906"/>
                </a:lnTo>
                <a:lnTo>
                  <a:pt x="109" y="906"/>
                </a:lnTo>
                <a:lnTo>
                  <a:pt x="110" y="906"/>
                </a:lnTo>
                <a:lnTo>
                  <a:pt x="110" y="907"/>
                </a:lnTo>
                <a:lnTo>
                  <a:pt x="111" y="907"/>
                </a:lnTo>
                <a:lnTo>
                  <a:pt x="112" y="907"/>
                </a:lnTo>
                <a:lnTo>
                  <a:pt x="113" y="907"/>
                </a:lnTo>
                <a:lnTo>
                  <a:pt x="114" y="906"/>
                </a:lnTo>
                <a:lnTo>
                  <a:pt x="114" y="907"/>
                </a:lnTo>
                <a:lnTo>
                  <a:pt x="115" y="907"/>
                </a:lnTo>
                <a:lnTo>
                  <a:pt x="116" y="907"/>
                </a:lnTo>
                <a:lnTo>
                  <a:pt x="117" y="907"/>
                </a:lnTo>
                <a:lnTo>
                  <a:pt x="118" y="907"/>
                </a:lnTo>
                <a:lnTo>
                  <a:pt x="119" y="907"/>
                </a:lnTo>
                <a:lnTo>
                  <a:pt x="120" y="907"/>
                </a:lnTo>
                <a:lnTo>
                  <a:pt x="121" y="907"/>
                </a:lnTo>
                <a:lnTo>
                  <a:pt x="122" y="907"/>
                </a:lnTo>
                <a:lnTo>
                  <a:pt x="123" y="907"/>
                </a:lnTo>
                <a:lnTo>
                  <a:pt x="124" y="907"/>
                </a:lnTo>
                <a:lnTo>
                  <a:pt x="125" y="907"/>
                </a:lnTo>
                <a:lnTo>
                  <a:pt x="126" y="907"/>
                </a:lnTo>
                <a:lnTo>
                  <a:pt x="127" y="907"/>
                </a:lnTo>
                <a:lnTo>
                  <a:pt x="127" y="908"/>
                </a:lnTo>
                <a:lnTo>
                  <a:pt x="128" y="907"/>
                </a:lnTo>
                <a:lnTo>
                  <a:pt x="129" y="907"/>
                </a:lnTo>
                <a:lnTo>
                  <a:pt x="130" y="907"/>
                </a:lnTo>
                <a:lnTo>
                  <a:pt x="131" y="907"/>
                </a:lnTo>
                <a:lnTo>
                  <a:pt x="131" y="908"/>
                </a:lnTo>
                <a:lnTo>
                  <a:pt x="132" y="907"/>
                </a:lnTo>
                <a:lnTo>
                  <a:pt x="133" y="907"/>
                </a:lnTo>
                <a:lnTo>
                  <a:pt x="134" y="907"/>
                </a:lnTo>
                <a:lnTo>
                  <a:pt x="135" y="907"/>
                </a:lnTo>
                <a:lnTo>
                  <a:pt x="135" y="908"/>
                </a:lnTo>
                <a:lnTo>
                  <a:pt x="136" y="908"/>
                </a:lnTo>
                <a:lnTo>
                  <a:pt x="137" y="908"/>
                </a:lnTo>
                <a:lnTo>
                  <a:pt x="138" y="908"/>
                </a:lnTo>
                <a:lnTo>
                  <a:pt x="139" y="908"/>
                </a:lnTo>
                <a:lnTo>
                  <a:pt x="140" y="908"/>
                </a:lnTo>
                <a:lnTo>
                  <a:pt x="141" y="908"/>
                </a:lnTo>
                <a:lnTo>
                  <a:pt x="142" y="908"/>
                </a:lnTo>
                <a:lnTo>
                  <a:pt x="143" y="908"/>
                </a:lnTo>
                <a:lnTo>
                  <a:pt x="144" y="908"/>
                </a:lnTo>
                <a:lnTo>
                  <a:pt x="145" y="908"/>
                </a:lnTo>
                <a:lnTo>
                  <a:pt x="146" y="908"/>
                </a:lnTo>
                <a:lnTo>
                  <a:pt x="147" y="908"/>
                </a:lnTo>
                <a:lnTo>
                  <a:pt x="148" y="908"/>
                </a:lnTo>
                <a:lnTo>
                  <a:pt x="148" y="909"/>
                </a:lnTo>
                <a:lnTo>
                  <a:pt x="149" y="908"/>
                </a:lnTo>
                <a:lnTo>
                  <a:pt x="150" y="908"/>
                </a:lnTo>
                <a:lnTo>
                  <a:pt x="151" y="909"/>
                </a:lnTo>
                <a:lnTo>
                  <a:pt x="152" y="909"/>
                </a:lnTo>
                <a:lnTo>
                  <a:pt x="153" y="909"/>
                </a:lnTo>
                <a:lnTo>
                  <a:pt x="154" y="909"/>
                </a:lnTo>
                <a:lnTo>
                  <a:pt x="155" y="909"/>
                </a:lnTo>
                <a:lnTo>
                  <a:pt x="156" y="909"/>
                </a:lnTo>
                <a:lnTo>
                  <a:pt x="157" y="910"/>
                </a:lnTo>
                <a:lnTo>
                  <a:pt x="157" y="909"/>
                </a:lnTo>
                <a:lnTo>
                  <a:pt x="158" y="909"/>
                </a:lnTo>
                <a:lnTo>
                  <a:pt x="159" y="909"/>
                </a:lnTo>
                <a:lnTo>
                  <a:pt x="160" y="909"/>
                </a:lnTo>
                <a:lnTo>
                  <a:pt x="161" y="909"/>
                </a:lnTo>
                <a:lnTo>
                  <a:pt x="162" y="909"/>
                </a:lnTo>
                <a:lnTo>
                  <a:pt x="162" y="910"/>
                </a:lnTo>
                <a:lnTo>
                  <a:pt x="163" y="910"/>
                </a:lnTo>
                <a:lnTo>
                  <a:pt x="164" y="909"/>
                </a:lnTo>
                <a:lnTo>
                  <a:pt x="165" y="910"/>
                </a:lnTo>
                <a:lnTo>
                  <a:pt x="166" y="909"/>
                </a:lnTo>
                <a:lnTo>
                  <a:pt x="167" y="910"/>
                </a:lnTo>
                <a:lnTo>
                  <a:pt x="168" y="910"/>
                </a:lnTo>
                <a:lnTo>
                  <a:pt x="169" y="910"/>
                </a:lnTo>
                <a:lnTo>
                  <a:pt x="170" y="910"/>
                </a:lnTo>
                <a:lnTo>
                  <a:pt x="171" y="910"/>
                </a:lnTo>
                <a:lnTo>
                  <a:pt x="172" y="910"/>
                </a:lnTo>
                <a:lnTo>
                  <a:pt x="173" y="910"/>
                </a:lnTo>
                <a:lnTo>
                  <a:pt x="174" y="910"/>
                </a:lnTo>
                <a:lnTo>
                  <a:pt x="175" y="910"/>
                </a:lnTo>
                <a:lnTo>
                  <a:pt x="176" y="910"/>
                </a:lnTo>
                <a:lnTo>
                  <a:pt x="177" y="910"/>
                </a:lnTo>
                <a:lnTo>
                  <a:pt x="178" y="910"/>
                </a:lnTo>
                <a:lnTo>
                  <a:pt x="179" y="910"/>
                </a:lnTo>
                <a:lnTo>
                  <a:pt x="180" y="910"/>
                </a:lnTo>
                <a:lnTo>
                  <a:pt x="181" y="910"/>
                </a:lnTo>
                <a:lnTo>
                  <a:pt x="182" y="910"/>
                </a:lnTo>
                <a:lnTo>
                  <a:pt x="183" y="910"/>
                </a:lnTo>
                <a:lnTo>
                  <a:pt x="184" y="910"/>
                </a:lnTo>
                <a:lnTo>
                  <a:pt x="185" y="911"/>
                </a:lnTo>
                <a:lnTo>
                  <a:pt x="186" y="911"/>
                </a:lnTo>
                <a:lnTo>
                  <a:pt x="186" y="910"/>
                </a:lnTo>
                <a:lnTo>
                  <a:pt x="187" y="910"/>
                </a:lnTo>
                <a:lnTo>
                  <a:pt x="188" y="911"/>
                </a:lnTo>
                <a:lnTo>
                  <a:pt x="189" y="911"/>
                </a:lnTo>
                <a:lnTo>
                  <a:pt x="190" y="911"/>
                </a:lnTo>
                <a:lnTo>
                  <a:pt x="191" y="911"/>
                </a:lnTo>
                <a:lnTo>
                  <a:pt x="192" y="911"/>
                </a:lnTo>
                <a:lnTo>
                  <a:pt x="193" y="911"/>
                </a:lnTo>
                <a:lnTo>
                  <a:pt x="194" y="911"/>
                </a:lnTo>
                <a:lnTo>
                  <a:pt x="195" y="911"/>
                </a:lnTo>
                <a:lnTo>
                  <a:pt x="196" y="911"/>
                </a:lnTo>
                <a:lnTo>
                  <a:pt x="197" y="911"/>
                </a:lnTo>
                <a:lnTo>
                  <a:pt x="198" y="912"/>
                </a:lnTo>
                <a:lnTo>
                  <a:pt x="199" y="912"/>
                </a:lnTo>
                <a:lnTo>
                  <a:pt x="200" y="912"/>
                </a:lnTo>
                <a:lnTo>
                  <a:pt x="201" y="912"/>
                </a:lnTo>
                <a:lnTo>
                  <a:pt x="201" y="911"/>
                </a:lnTo>
                <a:lnTo>
                  <a:pt x="202" y="911"/>
                </a:lnTo>
                <a:lnTo>
                  <a:pt x="202" y="912"/>
                </a:lnTo>
                <a:lnTo>
                  <a:pt x="203" y="912"/>
                </a:lnTo>
                <a:lnTo>
                  <a:pt x="204" y="912"/>
                </a:lnTo>
                <a:lnTo>
                  <a:pt x="205" y="912"/>
                </a:lnTo>
                <a:lnTo>
                  <a:pt x="206" y="912"/>
                </a:lnTo>
                <a:lnTo>
                  <a:pt x="207" y="912"/>
                </a:lnTo>
                <a:lnTo>
                  <a:pt x="208" y="912"/>
                </a:lnTo>
                <a:lnTo>
                  <a:pt x="209" y="912"/>
                </a:lnTo>
                <a:lnTo>
                  <a:pt x="210" y="912"/>
                </a:lnTo>
                <a:lnTo>
                  <a:pt x="211" y="912"/>
                </a:lnTo>
                <a:lnTo>
                  <a:pt x="212" y="912"/>
                </a:lnTo>
                <a:lnTo>
                  <a:pt x="213" y="912"/>
                </a:lnTo>
                <a:lnTo>
                  <a:pt x="214" y="912"/>
                </a:lnTo>
                <a:lnTo>
                  <a:pt x="215" y="912"/>
                </a:lnTo>
                <a:lnTo>
                  <a:pt x="216" y="912"/>
                </a:lnTo>
                <a:lnTo>
                  <a:pt x="217" y="912"/>
                </a:lnTo>
                <a:lnTo>
                  <a:pt x="218" y="912"/>
                </a:lnTo>
                <a:lnTo>
                  <a:pt x="219" y="913"/>
                </a:lnTo>
                <a:lnTo>
                  <a:pt x="219" y="912"/>
                </a:lnTo>
                <a:lnTo>
                  <a:pt x="220" y="912"/>
                </a:lnTo>
                <a:lnTo>
                  <a:pt x="221" y="912"/>
                </a:lnTo>
                <a:lnTo>
                  <a:pt x="222" y="912"/>
                </a:lnTo>
                <a:lnTo>
                  <a:pt x="223" y="912"/>
                </a:lnTo>
                <a:lnTo>
                  <a:pt x="224" y="912"/>
                </a:lnTo>
                <a:lnTo>
                  <a:pt x="225" y="912"/>
                </a:lnTo>
                <a:lnTo>
                  <a:pt x="226" y="912"/>
                </a:lnTo>
                <a:lnTo>
                  <a:pt x="226" y="913"/>
                </a:lnTo>
                <a:lnTo>
                  <a:pt x="227" y="913"/>
                </a:lnTo>
                <a:lnTo>
                  <a:pt x="228" y="913"/>
                </a:lnTo>
                <a:lnTo>
                  <a:pt x="229" y="913"/>
                </a:lnTo>
                <a:lnTo>
                  <a:pt x="230" y="913"/>
                </a:lnTo>
                <a:lnTo>
                  <a:pt x="231" y="913"/>
                </a:lnTo>
                <a:lnTo>
                  <a:pt x="232" y="913"/>
                </a:lnTo>
                <a:lnTo>
                  <a:pt x="233" y="913"/>
                </a:lnTo>
                <a:lnTo>
                  <a:pt x="234" y="913"/>
                </a:lnTo>
                <a:lnTo>
                  <a:pt x="235" y="913"/>
                </a:lnTo>
                <a:lnTo>
                  <a:pt x="236" y="913"/>
                </a:lnTo>
                <a:lnTo>
                  <a:pt x="237" y="913"/>
                </a:lnTo>
                <a:lnTo>
                  <a:pt x="238" y="913"/>
                </a:lnTo>
                <a:lnTo>
                  <a:pt x="239" y="913"/>
                </a:lnTo>
                <a:lnTo>
                  <a:pt x="240" y="913"/>
                </a:lnTo>
                <a:lnTo>
                  <a:pt x="241" y="913"/>
                </a:lnTo>
                <a:lnTo>
                  <a:pt x="242" y="913"/>
                </a:lnTo>
                <a:lnTo>
                  <a:pt x="243" y="913"/>
                </a:lnTo>
                <a:lnTo>
                  <a:pt x="244" y="913"/>
                </a:lnTo>
                <a:lnTo>
                  <a:pt x="245" y="913"/>
                </a:lnTo>
                <a:lnTo>
                  <a:pt x="246" y="913"/>
                </a:lnTo>
                <a:lnTo>
                  <a:pt x="247" y="913"/>
                </a:lnTo>
                <a:lnTo>
                  <a:pt x="248" y="913"/>
                </a:lnTo>
                <a:lnTo>
                  <a:pt x="249" y="913"/>
                </a:lnTo>
                <a:lnTo>
                  <a:pt x="250" y="913"/>
                </a:lnTo>
                <a:lnTo>
                  <a:pt x="251" y="913"/>
                </a:lnTo>
                <a:lnTo>
                  <a:pt x="252" y="913"/>
                </a:lnTo>
                <a:lnTo>
                  <a:pt x="252" y="914"/>
                </a:lnTo>
                <a:lnTo>
                  <a:pt x="253" y="914"/>
                </a:lnTo>
                <a:lnTo>
                  <a:pt x="254" y="913"/>
                </a:lnTo>
                <a:lnTo>
                  <a:pt x="255" y="913"/>
                </a:lnTo>
                <a:lnTo>
                  <a:pt x="256" y="914"/>
                </a:lnTo>
                <a:lnTo>
                  <a:pt x="257" y="914"/>
                </a:lnTo>
                <a:lnTo>
                  <a:pt x="257" y="913"/>
                </a:lnTo>
                <a:lnTo>
                  <a:pt x="258" y="914"/>
                </a:lnTo>
                <a:lnTo>
                  <a:pt x="259" y="914"/>
                </a:lnTo>
                <a:lnTo>
                  <a:pt x="260" y="914"/>
                </a:lnTo>
                <a:lnTo>
                  <a:pt x="261" y="914"/>
                </a:lnTo>
                <a:lnTo>
                  <a:pt x="262" y="914"/>
                </a:lnTo>
                <a:lnTo>
                  <a:pt x="263" y="914"/>
                </a:lnTo>
                <a:lnTo>
                  <a:pt x="264" y="914"/>
                </a:lnTo>
                <a:lnTo>
                  <a:pt x="265" y="914"/>
                </a:lnTo>
                <a:lnTo>
                  <a:pt x="266" y="914"/>
                </a:lnTo>
                <a:lnTo>
                  <a:pt x="267" y="913"/>
                </a:lnTo>
                <a:lnTo>
                  <a:pt x="268" y="914"/>
                </a:lnTo>
                <a:lnTo>
                  <a:pt x="269" y="914"/>
                </a:lnTo>
                <a:lnTo>
                  <a:pt x="270" y="914"/>
                </a:lnTo>
                <a:lnTo>
                  <a:pt x="271" y="914"/>
                </a:lnTo>
                <a:lnTo>
                  <a:pt x="272" y="914"/>
                </a:lnTo>
                <a:lnTo>
                  <a:pt x="273" y="914"/>
                </a:lnTo>
                <a:lnTo>
                  <a:pt x="274" y="914"/>
                </a:lnTo>
                <a:lnTo>
                  <a:pt x="275" y="914"/>
                </a:lnTo>
                <a:lnTo>
                  <a:pt x="276" y="914"/>
                </a:lnTo>
                <a:lnTo>
                  <a:pt x="277" y="914"/>
                </a:lnTo>
                <a:lnTo>
                  <a:pt x="278" y="914"/>
                </a:lnTo>
                <a:lnTo>
                  <a:pt x="279" y="914"/>
                </a:lnTo>
                <a:lnTo>
                  <a:pt x="280" y="914"/>
                </a:lnTo>
                <a:lnTo>
                  <a:pt x="281" y="914"/>
                </a:lnTo>
                <a:lnTo>
                  <a:pt x="282" y="914"/>
                </a:lnTo>
                <a:lnTo>
                  <a:pt x="283" y="914"/>
                </a:lnTo>
                <a:lnTo>
                  <a:pt x="284" y="914"/>
                </a:lnTo>
                <a:lnTo>
                  <a:pt x="285" y="914"/>
                </a:lnTo>
                <a:lnTo>
                  <a:pt x="286" y="914"/>
                </a:lnTo>
                <a:lnTo>
                  <a:pt x="287" y="914"/>
                </a:lnTo>
                <a:lnTo>
                  <a:pt x="288" y="914"/>
                </a:lnTo>
                <a:lnTo>
                  <a:pt x="289" y="915"/>
                </a:lnTo>
                <a:lnTo>
                  <a:pt x="289" y="914"/>
                </a:lnTo>
                <a:lnTo>
                  <a:pt x="290" y="914"/>
                </a:lnTo>
                <a:lnTo>
                  <a:pt x="290" y="915"/>
                </a:lnTo>
                <a:lnTo>
                  <a:pt x="291" y="914"/>
                </a:lnTo>
                <a:lnTo>
                  <a:pt x="292" y="914"/>
                </a:lnTo>
                <a:lnTo>
                  <a:pt x="293" y="915"/>
                </a:lnTo>
                <a:lnTo>
                  <a:pt x="293" y="914"/>
                </a:lnTo>
                <a:lnTo>
                  <a:pt x="294" y="914"/>
                </a:lnTo>
                <a:lnTo>
                  <a:pt x="295" y="914"/>
                </a:lnTo>
                <a:lnTo>
                  <a:pt x="296" y="914"/>
                </a:lnTo>
                <a:lnTo>
                  <a:pt x="297" y="914"/>
                </a:lnTo>
                <a:lnTo>
                  <a:pt x="298" y="914"/>
                </a:lnTo>
                <a:lnTo>
                  <a:pt x="299" y="914"/>
                </a:lnTo>
                <a:lnTo>
                  <a:pt x="300" y="914"/>
                </a:lnTo>
                <a:lnTo>
                  <a:pt x="301" y="915"/>
                </a:lnTo>
                <a:lnTo>
                  <a:pt x="302" y="915"/>
                </a:lnTo>
                <a:lnTo>
                  <a:pt x="303" y="915"/>
                </a:lnTo>
                <a:lnTo>
                  <a:pt x="303" y="914"/>
                </a:lnTo>
                <a:lnTo>
                  <a:pt x="304" y="914"/>
                </a:lnTo>
                <a:lnTo>
                  <a:pt x="305" y="914"/>
                </a:lnTo>
                <a:lnTo>
                  <a:pt x="306" y="915"/>
                </a:lnTo>
                <a:lnTo>
                  <a:pt x="306" y="914"/>
                </a:lnTo>
                <a:lnTo>
                  <a:pt x="307" y="914"/>
                </a:lnTo>
                <a:lnTo>
                  <a:pt x="308" y="915"/>
                </a:lnTo>
                <a:lnTo>
                  <a:pt x="309" y="915"/>
                </a:lnTo>
                <a:lnTo>
                  <a:pt x="310" y="915"/>
                </a:lnTo>
                <a:lnTo>
                  <a:pt x="311" y="915"/>
                </a:lnTo>
                <a:lnTo>
                  <a:pt x="312" y="915"/>
                </a:lnTo>
                <a:lnTo>
                  <a:pt x="313" y="915"/>
                </a:lnTo>
                <a:lnTo>
                  <a:pt x="314" y="915"/>
                </a:lnTo>
                <a:lnTo>
                  <a:pt x="315" y="915"/>
                </a:lnTo>
                <a:lnTo>
                  <a:pt x="316" y="915"/>
                </a:lnTo>
                <a:lnTo>
                  <a:pt x="317" y="915"/>
                </a:lnTo>
                <a:lnTo>
                  <a:pt x="318" y="915"/>
                </a:lnTo>
                <a:lnTo>
                  <a:pt x="319" y="915"/>
                </a:lnTo>
                <a:lnTo>
                  <a:pt x="320" y="915"/>
                </a:lnTo>
                <a:lnTo>
                  <a:pt x="321" y="915"/>
                </a:lnTo>
                <a:lnTo>
                  <a:pt x="322" y="915"/>
                </a:lnTo>
                <a:lnTo>
                  <a:pt x="323" y="915"/>
                </a:lnTo>
                <a:lnTo>
                  <a:pt x="324" y="915"/>
                </a:lnTo>
                <a:lnTo>
                  <a:pt x="325" y="915"/>
                </a:lnTo>
                <a:lnTo>
                  <a:pt x="326" y="915"/>
                </a:lnTo>
                <a:lnTo>
                  <a:pt x="327" y="915"/>
                </a:lnTo>
                <a:lnTo>
                  <a:pt x="328" y="915"/>
                </a:lnTo>
                <a:lnTo>
                  <a:pt x="329" y="915"/>
                </a:lnTo>
                <a:lnTo>
                  <a:pt x="330" y="915"/>
                </a:lnTo>
                <a:lnTo>
                  <a:pt x="331" y="915"/>
                </a:lnTo>
                <a:lnTo>
                  <a:pt x="332" y="915"/>
                </a:lnTo>
                <a:lnTo>
                  <a:pt x="333" y="915"/>
                </a:lnTo>
                <a:lnTo>
                  <a:pt x="334" y="915"/>
                </a:lnTo>
                <a:lnTo>
                  <a:pt x="335" y="915"/>
                </a:lnTo>
                <a:lnTo>
                  <a:pt x="336" y="915"/>
                </a:lnTo>
                <a:lnTo>
                  <a:pt x="337" y="915"/>
                </a:lnTo>
                <a:lnTo>
                  <a:pt x="338" y="915"/>
                </a:lnTo>
                <a:lnTo>
                  <a:pt x="339" y="915"/>
                </a:lnTo>
                <a:lnTo>
                  <a:pt x="340" y="915"/>
                </a:lnTo>
                <a:lnTo>
                  <a:pt x="341" y="915"/>
                </a:lnTo>
                <a:lnTo>
                  <a:pt x="342" y="915"/>
                </a:lnTo>
                <a:lnTo>
                  <a:pt x="343" y="915"/>
                </a:lnTo>
                <a:lnTo>
                  <a:pt x="344" y="915"/>
                </a:lnTo>
                <a:lnTo>
                  <a:pt x="345" y="915"/>
                </a:lnTo>
                <a:lnTo>
                  <a:pt x="346" y="915"/>
                </a:lnTo>
                <a:lnTo>
                  <a:pt x="347" y="915"/>
                </a:lnTo>
                <a:lnTo>
                  <a:pt x="348" y="915"/>
                </a:lnTo>
                <a:lnTo>
                  <a:pt x="349" y="915"/>
                </a:lnTo>
                <a:lnTo>
                  <a:pt x="350" y="915"/>
                </a:lnTo>
                <a:lnTo>
                  <a:pt x="351" y="915"/>
                </a:lnTo>
                <a:lnTo>
                  <a:pt x="352" y="915"/>
                </a:lnTo>
                <a:lnTo>
                  <a:pt x="353" y="915"/>
                </a:lnTo>
                <a:lnTo>
                  <a:pt x="354" y="915"/>
                </a:lnTo>
                <a:lnTo>
                  <a:pt x="355" y="915"/>
                </a:lnTo>
                <a:lnTo>
                  <a:pt x="356" y="915"/>
                </a:lnTo>
                <a:lnTo>
                  <a:pt x="357" y="915"/>
                </a:lnTo>
                <a:lnTo>
                  <a:pt x="358" y="915"/>
                </a:lnTo>
                <a:lnTo>
                  <a:pt x="359" y="915"/>
                </a:lnTo>
                <a:lnTo>
                  <a:pt x="360" y="916"/>
                </a:lnTo>
                <a:lnTo>
                  <a:pt x="361" y="916"/>
                </a:lnTo>
                <a:lnTo>
                  <a:pt x="362" y="915"/>
                </a:lnTo>
                <a:lnTo>
                  <a:pt x="363" y="915"/>
                </a:lnTo>
                <a:lnTo>
                  <a:pt x="364" y="915"/>
                </a:lnTo>
                <a:lnTo>
                  <a:pt x="365" y="915"/>
                </a:lnTo>
                <a:lnTo>
                  <a:pt x="366" y="915"/>
                </a:lnTo>
                <a:lnTo>
                  <a:pt x="367" y="915"/>
                </a:lnTo>
                <a:lnTo>
                  <a:pt x="368" y="915"/>
                </a:lnTo>
                <a:lnTo>
                  <a:pt x="369" y="915"/>
                </a:lnTo>
                <a:lnTo>
                  <a:pt x="370" y="915"/>
                </a:lnTo>
                <a:lnTo>
                  <a:pt x="371" y="915"/>
                </a:lnTo>
                <a:lnTo>
                  <a:pt x="372" y="915"/>
                </a:lnTo>
                <a:lnTo>
                  <a:pt x="373" y="915"/>
                </a:lnTo>
                <a:lnTo>
                  <a:pt x="374" y="915"/>
                </a:lnTo>
                <a:lnTo>
                  <a:pt x="375" y="915"/>
                </a:lnTo>
                <a:lnTo>
                  <a:pt x="376" y="915"/>
                </a:lnTo>
                <a:lnTo>
                  <a:pt x="377" y="915"/>
                </a:lnTo>
                <a:lnTo>
                  <a:pt x="378" y="915"/>
                </a:lnTo>
                <a:lnTo>
                  <a:pt x="379" y="915"/>
                </a:lnTo>
                <a:lnTo>
                  <a:pt x="380" y="915"/>
                </a:lnTo>
                <a:lnTo>
                  <a:pt x="381" y="915"/>
                </a:lnTo>
                <a:lnTo>
                  <a:pt x="382" y="915"/>
                </a:lnTo>
                <a:lnTo>
                  <a:pt x="383" y="915"/>
                </a:lnTo>
                <a:lnTo>
                  <a:pt x="384" y="915"/>
                </a:lnTo>
                <a:lnTo>
                  <a:pt x="385" y="915"/>
                </a:lnTo>
                <a:lnTo>
                  <a:pt x="386" y="915"/>
                </a:lnTo>
                <a:lnTo>
                  <a:pt x="387" y="915"/>
                </a:lnTo>
                <a:lnTo>
                  <a:pt x="388" y="915"/>
                </a:lnTo>
                <a:lnTo>
                  <a:pt x="389" y="915"/>
                </a:lnTo>
                <a:lnTo>
                  <a:pt x="390" y="915"/>
                </a:lnTo>
                <a:lnTo>
                  <a:pt x="391" y="915"/>
                </a:lnTo>
                <a:lnTo>
                  <a:pt x="392" y="915"/>
                </a:lnTo>
                <a:lnTo>
                  <a:pt x="393" y="915"/>
                </a:lnTo>
                <a:lnTo>
                  <a:pt x="393" y="916"/>
                </a:lnTo>
                <a:lnTo>
                  <a:pt x="394" y="915"/>
                </a:lnTo>
                <a:lnTo>
                  <a:pt x="395" y="915"/>
                </a:lnTo>
                <a:lnTo>
                  <a:pt x="396" y="915"/>
                </a:lnTo>
                <a:lnTo>
                  <a:pt x="397" y="916"/>
                </a:lnTo>
                <a:lnTo>
                  <a:pt x="398" y="915"/>
                </a:lnTo>
                <a:lnTo>
                  <a:pt x="399" y="915"/>
                </a:lnTo>
                <a:lnTo>
                  <a:pt x="400" y="915"/>
                </a:lnTo>
                <a:lnTo>
                  <a:pt x="401" y="916"/>
                </a:lnTo>
                <a:lnTo>
                  <a:pt x="402" y="915"/>
                </a:lnTo>
                <a:lnTo>
                  <a:pt x="403" y="915"/>
                </a:lnTo>
                <a:lnTo>
                  <a:pt x="404" y="915"/>
                </a:lnTo>
                <a:lnTo>
                  <a:pt x="405" y="916"/>
                </a:lnTo>
                <a:lnTo>
                  <a:pt x="405" y="915"/>
                </a:lnTo>
                <a:lnTo>
                  <a:pt x="406" y="916"/>
                </a:lnTo>
                <a:lnTo>
                  <a:pt x="407" y="916"/>
                </a:lnTo>
                <a:lnTo>
                  <a:pt x="407" y="915"/>
                </a:lnTo>
                <a:lnTo>
                  <a:pt x="408" y="915"/>
                </a:lnTo>
                <a:lnTo>
                  <a:pt x="409" y="915"/>
                </a:lnTo>
                <a:lnTo>
                  <a:pt x="410" y="915"/>
                </a:lnTo>
                <a:lnTo>
                  <a:pt x="411" y="915"/>
                </a:lnTo>
                <a:lnTo>
                  <a:pt x="412" y="915"/>
                </a:lnTo>
                <a:lnTo>
                  <a:pt x="413" y="915"/>
                </a:lnTo>
                <a:lnTo>
                  <a:pt x="414" y="915"/>
                </a:lnTo>
                <a:lnTo>
                  <a:pt x="415" y="915"/>
                </a:lnTo>
                <a:lnTo>
                  <a:pt x="416" y="915"/>
                </a:lnTo>
                <a:lnTo>
                  <a:pt x="417" y="915"/>
                </a:lnTo>
                <a:lnTo>
                  <a:pt x="418" y="915"/>
                </a:lnTo>
                <a:lnTo>
                  <a:pt x="418" y="916"/>
                </a:lnTo>
                <a:lnTo>
                  <a:pt x="419" y="915"/>
                </a:lnTo>
                <a:lnTo>
                  <a:pt x="420" y="915"/>
                </a:lnTo>
                <a:lnTo>
                  <a:pt x="421" y="915"/>
                </a:lnTo>
                <a:lnTo>
                  <a:pt x="422" y="915"/>
                </a:lnTo>
                <a:lnTo>
                  <a:pt x="423" y="916"/>
                </a:lnTo>
                <a:lnTo>
                  <a:pt x="423" y="915"/>
                </a:lnTo>
                <a:lnTo>
                  <a:pt x="424" y="915"/>
                </a:lnTo>
                <a:lnTo>
                  <a:pt x="425" y="915"/>
                </a:lnTo>
                <a:lnTo>
                  <a:pt x="426" y="915"/>
                </a:lnTo>
                <a:lnTo>
                  <a:pt x="427" y="915"/>
                </a:lnTo>
                <a:lnTo>
                  <a:pt x="428" y="915"/>
                </a:lnTo>
                <a:lnTo>
                  <a:pt x="429" y="915"/>
                </a:lnTo>
                <a:lnTo>
                  <a:pt x="430" y="916"/>
                </a:lnTo>
                <a:lnTo>
                  <a:pt x="431" y="915"/>
                </a:lnTo>
                <a:lnTo>
                  <a:pt x="432" y="916"/>
                </a:lnTo>
                <a:lnTo>
                  <a:pt x="432" y="915"/>
                </a:lnTo>
                <a:lnTo>
                  <a:pt x="433" y="915"/>
                </a:lnTo>
                <a:lnTo>
                  <a:pt x="434" y="915"/>
                </a:lnTo>
                <a:lnTo>
                  <a:pt x="434" y="916"/>
                </a:lnTo>
                <a:lnTo>
                  <a:pt x="435" y="916"/>
                </a:lnTo>
                <a:lnTo>
                  <a:pt x="436" y="915"/>
                </a:lnTo>
                <a:lnTo>
                  <a:pt x="437" y="915"/>
                </a:lnTo>
                <a:lnTo>
                  <a:pt x="438" y="915"/>
                </a:lnTo>
                <a:lnTo>
                  <a:pt x="439" y="915"/>
                </a:lnTo>
                <a:lnTo>
                  <a:pt x="440" y="915"/>
                </a:lnTo>
                <a:lnTo>
                  <a:pt x="441" y="915"/>
                </a:lnTo>
                <a:lnTo>
                  <a:pt x="442" y="915"/>
                </a:lnTo>
                <a:lnTo>
                  <a:pt x="443" y="915"/>
                </a:lnTo>
                <a:lnTo>
                  <a:pt x="444" y="915"/>
                </a:lnTo>
                <a:lnTo>
                  <a:pt x="444" y="916"/>
                </a:lnTo>
                <a:lnTo>
                  <a:pt x="445" y="915"/>
                </a:lnTo>
                <a:lnTo>
                  <a:pt x="446" y="916"/>
                </a:lnTo>
                <a:lnTo>
                  <a:pt x="447" y="915"/>
                </a:lnTo>
                <a:lnTo>
                  <a:pt x="448" y="915"/>
                </a:lnTo>
                <a:lnTo>
                  <a:pt x="449" y="915"/>
                </a:lnTo>
                <a:lnTo>
                  <a:pt x="450" y="915"/>
                </a:lnTo>
                <a:lnTo>
                  <a:pt x="451" y="915"/>
                </a:lnTo>
                <a:lnTo>
                  <a:pt x="452" y="915"/>
                </a:lnTo>
                <a:lnTo>
                  <a:pt x="453" y="915"/>
                </a:lnTo>
                <a:lnTo>
                  <a:pt x="454" y="915"/>
                </a:lnTo>
                <a:lnTo>
                  <a:pt x="455" y="915"/>
                </a:lnTo>
                <a:lnTo>
                  <a:pt x="456" y="915"/>
                </a:lnTo>
                <a:lnTo>
                  <a:pt x="457" y="915"/>
                </a:lnTo>
                <a:lnTo>
                  <a:pt x="458" y="915"/>
                </a:lnTo>
                <a:lnTo>
                  <a:pt x="459" y="915"/>
                </a:lnTo>
                <a:lnTo>
                  <a:pt x="460" y="915"/>
                </a:lnTo>
                <a:lnTo>
                  <a:pt x="461" y="915"/>
                </a:lnTo>
                <a:lnTo>
                  <a:pt x="462" y="915"/>
                </a:lnTo>
                <a:lnTo>
                  <a:pt x="463" y="915"/>
                </a:lnTo>
                <a:lnTo>
                  <a:pt x="464" y="915"/>
                </a:lnTo>
                <a:lnTo>
                  <a:pt x="465" y="915"/>
                </a:lnTo>
                <a:lnTo>
                  <a:pt x="466" y="915"/>
                </a:lnTo>
                <a:lnTo>
                  <a:pt x="467" y="915"/>
                </a:lnTo>
                <a:lnTo>
                  <a:pt x="468" y="915"/>
                </a:lnTo>
                <a:lnTo>
                  <a:pt x="469" y="915"/>
                </a:lnTo>
                <a:lnTo>
                  <a:pt x="470" y="915"/>
                </a:lnTo>
                <a:lnTo>
                  <a:pt x="471" y="915"/>
                </a:lnTo>
                <a:lnTo>
                  <a:pt x="472" y="915"/>
                </a:lnTo>
                <a:lnTo>
                  <a:pt x="473" y="915"/>
                </a:lnTo>
                <a:lnTo>
                  <a:pt x="474" y="915"/>
                </a:lnTo>
                <a:lnTo>
                  <a:pt x="475" y="915"/>
                </a:lnTo>
                <a:lnTo>
                  <a:pt x="476" y="915"/>
                </a:lnTo>
                <a:lnTo>
                  <a:pt x="477" y="915"/>
                </a:lnTo>
                <a:lnTo>
                  <a:pt x="478" y="915"/>
                </a:lnTo>
                <a:lnTo>
                  <a:pt x="479" y="915"/>
                </a:lnTo>
                <a:lnTo>
                  <a:pt x="480" y="915"/>
                </a:lnTo>
                <a:lnTo>
                  <a:pt x="481" y="915"/>
                </a:lnTo>
                <a:lnTo>
                  <a:pt x="482" y="915"/>
                </a:lnTo>
                <a:lnTo>
                  <a:pt x="483" y="915"/>
                </a:lnTo>
                <a:lnTo>
                  <a:pt x="484" y="915"/>
                </a:lnTo>
                <a:lnTo>
                  <a:pt x="485" y="915"/>
                </a:lnTo>
                <a:lnTo>
                  <a:pt x="486" y="915"/>
                </a:lnTo>
                <a:lnTo>
                  <a:pt x="487" y="915"/>
                </a:lnTo>
                <a:lnTo>
                  <a:pt x="488" y="915"/>
                </a:lnTo>
                <a:lnTo>
                  <a:pt x="489" y="915"/>
                </a:lnTo>
                <a:lnTo>
                  <a:pt x="490" y="915"/>
                </a:lnTo>
                <a:lnTo>
                  <a:pt x="491" y="915"/>
                </a:lnTo>
                <a:lnTo>
                  <a:pt x="492" y="915"/>
                </a:lnTo>
                <a:lnTo>
                  <a:pt x="493" y="915"/>
                </a:lnTo>
                <a:lnTo>
                  <a:pt x="494" y="915"/>
                </a:lnTo>
                <a:lnTo>
                  <a:pt x="495" y="915"/>
                </a:lnTo>
                <a:lnTo>
                  <a:pt x="496" y="915"/>
                </a:lnTo>
                <a:lnTo>
                  <a:pt x="497" y="915"/>
                </a:lnTo>
                <a:lnTo>
                  <a:pt x="498" y="915"/>
                </a:lnTo>
                <a:lnTo>
                  <a:pt x="499" y="915"/>
                </a:lnTo>
                <a:lnTo>
                  <a:pt x="500" y="915"/>
                </a:lnTo>
                <a:lnTo>
                  <a:pt x="501" y="915"/>
                </a:lnTo>
                <a:lnTo>
                  <a:pt x="502" y="915"/>
                </a:lnTo>
                <a:lnTo>
                  <a:pt x="503" y="915"/>
                </a:lnTo>
                <a:lnTo>
                  <a:pt x="504" y="915"/>
                </a:lnTo>
                <a:lnTo>
                  <a:pt x="505" y="915"/>
                </a:lnTo>
                <a:lnTo>
                  <a:pt x="506" y="916"/>
                </a:lnTo>
                <a:lnTo>
                  <a:pt x="506" y="915"/>
                </a:lnTo>
                <a:lnTo>
                  <a:pt x="507" y="915"/>
                </a:lnTo>
                <a:lnTo>
                  <a:pt x="508" y="916"/>
                </a:lnTo>
                <a:lnTo>
                  <a:pt x="508" y="915"/>
                </a:lnTo>
                <a:lnTo>
                  <a:pt x="509" y="915"/>
                </a:lnTo>
                <a:lnTo>
                  <a:pt x="510" y="915"/>
                </a:lnTo>
                <a:lnTo>
                  <a:pt x="511" y="915"/>
                </a:lnTo>
                <a:lnTo>
                  <a:pt x="512" y="915"/>
                </a:lnTo>
                <a:lnTo>
                  <a:pt x="513" y="915"/>
                </a:lnTo>
                <a:lnTo>
                  <a:pt x="514" y="915"/>
                </a:lnTo>
                <a:lnTo>
                  <a:pt x="515" y="915"/>
                </a:lnTo>
                <a:lnTo>
                  <a:pt x="516" y="915"/>
                </a:lnTo>
                <a:lnTo>
                  <a:pt x="517" y="915"/>
                </a:lnTo>
                <a:lnTo>
                  <a:pt x="518" y="915"/>
                </a:lnTo>
                <a:lnTo>
                  <a:pt x="519" y="915"/>
                </a:lnTo>
                <a:lnTo>
                  <a:pt x="520" y="915"/>
                </a:lnTo>
                <a:lnTo>
                  <a:pt x="521" y="915"/>
                </a:lnTo>
                <a:lnTo>
                  <a:pt x="522" y="915"/>
                </a:lnTo>
                <a:lnTo>
                  <a:pt x="523" y="915"/>
                </a:lnTo>
                <a:lnTo>
                  <a:pt x="524" y="915"/>
                </a:lnTo>
                <a:lnTo>
                  <a:pt x="525" y="915"/>
                </a:lnTo>
                <a:lnTo>
                  <a:pt x="526" y="915"/>
                </a:lnTo>
                <a:lnTo>
                  <a:pt x="527" y="915"/>
                </a:lnTo>
                <a:lnTo>
                  <a:pt x="528" y="915"/>
                </a:lnTo>
                <a:lnTo>
                  <a:pt x="529" y="915"/>
                </a:lnTo>
                <a:lnTo>
                  <a:pt x="530" y="915"/>
                </a:lnTo>
                <a:lnTo>
                  <a:pt x="531" y="915"/>
                </a:lnTo>
                <a:lnTo>
                  <a:pt x="532" y="915"/>
                </a:lnTo>
                <a:lnTo>
                  <a:pt x="533" y="915"/>
                </a:lnTo>
                <a:lnTo>
                  <a:pt x="534" y="915"/>
                </a:lnTo>
                <a:lnTo>
                  <a:pt x="535" y="915"/>
                </a:lnTo>
                <a:lnTo>
                  <a:pt x="535" y="916"/>
                </a:lnTo>
                <a:lnTo>
                  <a:pt x="536" y="915"/>
                </a:lnTo>
                <a:lnTo>
                  <a:pt x="537" y="915"/>
                </a:lnTo>
                <a:lnTo>
                  <a:pt x="538" y="915"/>
                </a:lnTo>
                <a:lnTo>
                  <a:pt x="539" y="915"/>
                </a:lnTo>
                <a:lnTo>
                  <a:pt x="540" y="915"/>
                </a:lnTo>
                <a:lnTo>
                  <a:pt x="541" y="915"/>
                </a:lnTo>
                <a:lnTo>
                  <a:pt x="542" y="915"/>
                </a:lnTo>
                <a:lnTo>
                  <a:pt x="543" y="915"/>
                </a:lnTo>
                <a:lnTo>
                  <a:pt x="544" y="915"/>
                </a:lnTo>
                <a:lnTo>
                  <a:pt x="545" y="915"/>
                </a:lnTo>
                <a:lnTo>
                  <a:pt x="546" y="915"/>
                </a:lnTo>
                <a:lnTo>
                  <a:pt x="547" y="915"/>
                </a:lnTo>
                <a:lnTo>
                  <a:pt x="548" y="915"/>
                </a:lnTo>
                <a:lnTo>
                  <a:pt x="549" y="915"/>
                </a:lnTo>
                <a:lnTo>
                  <a:pt x="550" y="915"/>
                </a:lnTo>
                <a:lnTo>
                  <a:pt x="551" y="915"/>
                </a:lnTo>
                <a:lnTo>
                  <a:pt x="552" y="915"/>
                </a:lnTo>
                <a:lnTo>
                  <a:pt x="553" y="915"/>
                </a:lnTo>
                <a:lnTo>
                  <a:pt x="554" y="915"/>
                </a:lnTo>
                <a:lnTo>
                  <a:pt x="555" y="915"/>
                </a:lnTo>
                <a:lnTo>
                  <a:pt x="556" y="915"/>
                </a:lnTo>
                <a:lnTo>
                  <a:pt x="557" y="915"/>
                </a:lnTo>
                <a:lnTo>
                  <a:pt x="558" y="915"/>
                </a:lnTo>
                <a:lnTo>
                  <a:pt x="559" y="915"/>
                </a:lnTo>
                <a:lnTo>
                  <a:pt x="560" y="915"/>
                </a:lnTo>
                <a:lnTo>
                  <a:pt x="561" y="915"/>
                </a:lnTo>
                <a:lnTo>
                  <a:pt x="562" y="915"/>
                </a:lnTo>
                <a:lnTo>
                  <a:pt x="563" y="915"/>
                </a:lnTo>
                <a:lnTo>
                  <a:pt x="564" y="915"/>
                </a:lnTo>
                <a:lnTo>
                  <a:pt x="565" y="915"/>
                </a:lnTo>
                <a:lnTo>
                  <a:pt x="566" y="915"/>
                </a:lnTo>
                <a:lnTo>
                  <a:pt x="567" y="915"/>
                </a:lnTo>
                <a:lnTo>
                  <a:pt x="568" y="915"/>
                </a:lnTo>
                <a:lnTo>
                  <a:pt x="569" y="916"/>
                </a:lnTo>
                <a:lnTo>
                  <a:pt x="570" y="915"/>
                </a:lnTo>
                <a:lnTo>
                  <a:pt x="571" y="915"/>
                </a:lnTo>
                <a:lnTo>
                  <a:pt x="572" y="915"/>
                </a:lnTo>
                <a:lnTo>
                  <a:pt x="573" y="915"/>
                </a:lnTo>
                <a:lnTo>
                  <a:pt x="574" y="915"/>
                </a:lnTo>
                <a:lnTo>
                  <a:pt x="575" y="915"/>
                </a:lnTo>
                <a:lnTo>
                  <a:pt x="576" y="915"/>
                </a:lnTo>
                <a:lnTo>
                  <a:pt x="577" y="915"/>
                </a:lnTo>
                <a:lnTo>
                  <a:pt x="578" y="915"/>
                </a:lnTo>
                <a:lnTo>
                  <a:pt x="579" y="915"/>
                </a:lnTo>
                <a:lnTo>
                  <a:pt x="580" y="915"/>
                </a:lnTo>
                <a:lnTo>
                  <a:pt x="581" y="915"/>
                </a:lnTo>
                <a:lnTo>
                  <a:pt x="582" y="915"/>
                </a:lnTo>
                <a:lnTo>
                  <a:pt x="583" y="915"/>
                </a:lnTo>
                <a:lnTo>
                  <a:pt x="584" y="915"/>
                </a:lnTo>
                <a:lnTo>
                  <a:pt x="585" y="915"/>
                </a:lnTo>
                <a:lnTo>
                  <a:pt x="586" y="915"/>
                </a:lnTo>
                <a:lnTo>
                  <a:pt x="587" y="915"/>
                </a:lnTo>
                <a:lnTo>
                  <a:pt x="588" y="915"/>
                </a:lnTo>
                <a:lnTo>
                  <a:pt x="589" y="915"/>
                </a:lnTo>
                <a:lnTo>
                  <a:pt x="590" y="915"/>
                </a:lnTo>
                <a:lnTo>
                  <a:pt x="591" y="915"/>
                </a:lnTo>
                <a:lnTo>
                  <a:pt x="592" y="915"/>
                </a:lnTo>
                <a:lnTo>
                  <a:pt x="593" y="915"/>
                </a:lnTo>
                <a:lnTo>
                  <a:pt x="594" y="915"/>
                </a:lnTo>
                <a:lnTo>
                  <a:pt x="595" y="915"/>
                </a:lnTo>
                <a:lnTo>
                  <a:pt x="596" y="915"/>
                </a:lnTo>
                <a:lnTo>
                  <a:pt x="597" y="915"/>
                </a:lnTo>
                <a:lnTo>
                  <a:pt x="598" y="915"/>
                </a:lnTo>
                <a:lnTo>
                  <a:pt x="599" y="915"/>
                </a:lnTo>
                <a:lnTo>
                  <a:pt x="600" y="915"/>
                </a:lnTo>
                <a:lnTo>
                  <a:pt x="601" y="915"/>
                </a:lnTo>
                <a:lnTo>
                  <a:pt x="602" y="915"/>
                </a:lnTo>
                <a:lnTo>
                  <a:pt x="603" y="915"/>
                </a:lnTo>
                <a:lnTo>
                  <a:pt x="604" y="915"/>
                </a:lnTo>
                <a:lnTo>
                  <a:pt x="605" y="915"/>
                </a:lnTo>
                <a:lnTo>
                  <a:pt x="606" y="915"/>
                </a:lnTo>
                <a:lnTo>
                  <a:pt x="607" y="915"/>
                </a:lnTo>
                <a:lnTo>
                  <a:pt x="608" y="915"/>
                </a:lnTo>
                <a:lnTo>
                  <a:pt x="609" y="915"/>
                </a:lnTo>
                <a:lnTo>
                  <a:pt x="610" y="915"/>
                </a:lnTo>
                <a:lnTo>
                  <a:pt x="611" y="915"/>
                </a:lnTo>
                <a:lnTo>
                  <a:pt x="612" y="915"/>
                </a:lnTo>
                <a:lnTo>
                  <a:pt x="613" y="915"/>
                </a:lnTo>
                <a:lnTo>
                  <a:pt x="614" y="915"/>
                </a:lnTo>
                <a:lnTo>
                  <a:pt x="615" y="915"/>
                </a:lnTo>
                <a:lnTo>
                  <a:pt x="616" y="915"/>
                </a:lnTo>
                <a:lnTo>
                  <a:pt x="617" y="915"/>
                </a:lnTo>
                <a:lnTo>
                  <a:pt x="618" y="915"/>
                </a:lnTo>
                <a:lnTo>
                  <a:pt x="619" y="915"/>
                </a:lnTo>
                <a:lnTo>
                  <a:pt x="620" y="915"/>
                </a:lnTo>
                <a:lnTo>
                  <a:pt x="621" y="915"/>
                </a:lnTo>
                <a:lnTo>
                  <a:pt x="622" y="915"/>
                </a:lnTo>
                <a:lnTo>
                  <a:pt x="623" y="915"/>
                </a:lnTo>
                <a:lnTo>
                  <a:pt x="624" y="915"/>
                </a:lnTo>
                <a:lnTo>
                  <a:pt x="625" y="915"/>
                </a:lnTo>
                <a:lnTo>
                  <a:pt x="626" y="915"/>
                </a:lnTo>
                <a:lnTo>
                  <a:pt x="627" y="915"/>
                </a:lnTo>
                <a:lnTo>
                  <a:pt x="628" y="915"/>
                </a:lnTo>
                <a:lnTo>
                  <a:pt x="629" y="915"/>
                </a:lnTo>
                <a:lnTo>
                  <a:pt x="630" y="915"/>
                </a:lnTo>
                <a:lnTo>
                  <a:pt x="631" y="915"/>
                </a:lnTo>
                <a:lnTo>
                  <a:pt x="632" y="915"/>
                </a:lnTo>
                <a:lnTo>
                  <a:pt x="633" y="915"/>
                </a:lnTo>
                <a:lnTo>
                  <a:pt x="634" y="915"/>
                </a:lnTo>
                <a:lnTo>
                  <a:pt x="635" y="916"/>
                </a:lnTo>
                <a:lnTo>
                  <a:pt x="636" y="915"/>
                </a:lnTo>
                <a:lnTo>
                  <a:pt x="637" y="915"/>
                </a:lnTo>
                <a:lnTo>
                  <a:pt x="638" y="916"/>
                </a:lnTo>
                <a:lnTo>
                  <a:pt x="639" y="915"/>
                </a:lnTo>
                <a:lnTo>
                  <a:pt x="640" y="915"/>
                </a:lnTo>
                <a:lnTo>
                  <a:pt x="641" y="915"/>
                </a:lnTo>
                <a:lnTo>
                  <a:pt x="642" y="915"/>
                </a:lnTo>
                <a:lnTo>
                  <a:pt x="643" y="915"/>
                </a:lnTo>
                <a:lnTo>
                  <a:pt x="644" y="915"/>
                </a:lnTo>
                <a:lnTo>
                  <a:pt x="645" y="915"/>
                </a:lnTo>
                <a:lnTo>
                  <a:pt x="646" y="915"/>
                </a:lnTo>
                <a:lnTo>
                  <a:pt x="647" y="915"/>
                </a:lnTo>
                <a:lnTo>
                  <a:pt x="648" y="915"/>
                </a:lnTo>
                <a:lnTo>
                  <a:pt x="649" y="915"/>
                </a:lnTo>
                <a:lnTo>
                  <a:pt x="650" y="915"/>
                </a:lnTo>
                <a:lnTo>
                  <a:pt x="651" y="915"/>
                </a:lnTo>
                <a:lnTo>
                  <a:pt x="652" y="915"/>
                </a:lnTo>
                <a:lnTo>
                  <a:pt x="653" y="915"/>
                </a:lnTo>
                <a:lnTo>
                  <a:pt x="654" y="915"/>
                </a:lnTo>
                <a:lnTo>
                  <a:pt x="655" y="915"/>
                </a:lnTo>
                <a:lnTo>
                  <a:pt x="656" y="915"/>
                </a:lnTo>
                <a:lnTo>
                  <a:pt x="657" y="915"/>
                </a:lnTo>
                <a:lnTo>
                  <a:pt x="658" y="915"/>
                </a:lnTo>
                <a:lnTo>
                  <a:pt x="659" y="914"/>
                </a:lnTo>
                <a:lnTo>
                  <a:pt x="660" y="915"/>
                </a:lnTo>
                <a:lnTo>
                  <a:pt x="660" y="914"/>
                </a:lnTo>
                <a:lnTo>
                  <a:pt x="661" y="914"/>
                </a:lnTo>
                <a:lnTo>
                  <a:pt x="662" y="914"/>
                </a:lnTo>
                <a:lnTo>
                  <a:pt x="663" y="914"/>
                </a:lnTo>
                <a:lnTo>
                  <a:pt x="664" y="914"/>
                </a:lnTo>
                <a:lnTo>
                  <a:pt x="665" y="914"/>
                </a:lnTo>
                <a:lnTo>
                  <a:pt x="666" y="914"/>
                </a:lnTo>
                <a:lnTo>
                  <a:pt x="667" y="914"/>
                </a:lnTo>
                <a:lnTo>
                  <a:pt x="667" y="913"/>
                </a:lnTo>
                <a:lnTo>
                  <a:pt x="668" y="913"/>
                </a:lnTo>
                <a:lnTo>
                  <a:pt x="669" y="913"/>
                </a:lnTo>
                <a:lnTo>
                  <a:pt x="669" y="912"/>
                </a:lnTo>
                <a:lnTo>
                  <a:pt x="670" y="912"/>
                </a:lnTo>
                <a:lnTo>
                  <a:pt x="671" y="912"/>
                </a:lnTo>
                <a:lnTo>
                  <a:pt x="672" y="912"/>
                </a:lnTo>
                <a:lnTo>
                  <a:pt x="673" y="912"/>
                </a:lnTo>
                <a:lnTo>
                  <a:pt x="673" y="911"/>
                </a:lnTo>
                <a:lnTo>
                  <a:pt x="674" y="911"/>
                </a:lnTo>
                <a:lnTo>
                  <a:pt x="675" y="910"/>
                </a:lnTo>
                <a:lnTo>
                  <a:pt x="676" y="910"/>
                </a:lnTo>
                <a:lnTo>
                  <a:pt x="677" y="910"/>
                </a:lnTo>
                <a:lnTo>
                  <a:pt x="678" y="910"/>
                </a:lnTo>
                <a:lnTo>
                  <a:pt x="679" y="909"/>
                </a:lnTo>
                <a:lnTo>
                  <a:pt x="680" y="909"/>
                </a:lnTo>
                <a:lnTo>
                  <a:pt x="681" y="909"/>
                </a:lnTo>
                <a:lnTo>
                  <a:pt x="682" y="908"/>
                </a:lnTo>
                <a:lnTo>
                  <a:pt x="683" y="908"/>
                </a:lnTo>
                <a:lnTo>
                  <a:pt x="684" y="908"/>
                </a:lnTo>
                <a:lnTo>
                  <a:pt x="684" y="907"/>
                </a:lnTo>
                <a:lnTo>
                  <a:pt x="685" y="907"/>
                </a:lnTo>
                <a:lnTo>
                  <a:pt x="686" y="907"/>
                </a:lnTo>
                <a:lnTo>
                  <a:pt x="686" y="906"/>
                </a:lnTo>
                <a:lnTo>
                  <a:pt x="687" y="906"/>
                </a:lnTo>
                <a:lnTo>
                  <a:pt x="688" y="906"/>
                </a:lnTo>
                <a:lnTo>
                  <a:pt x="688" y="905"/>
                </a:lnTo>
                <a:lnTo>
                  <a:pt x="689" y="905"/>
                </a:lnTo>
                <a:lnTo>
                  <a:pt x="690" y="905"/>
                </a:lnTo>
                <a:lnTo>
                  <a:pt x="690" y="904"/>
                </a:lnTo>
                <a:lnTo>
                  <a:pt x="691" y="904"/>
                </a:lnTo>
                <a:lnTo>
                  <a:pt x="692" y="904"/>
                </a:lnTo>
                <a:lnTo>
                  <a:pt x="693" y="904"/>
                </a:lnTo>
                <a:lnTo>
                  <a:pt x="694" y="904"/>
                </a:lnTo>
                <a:lnTo>
                  <a:pt x="694" y="903"/>
                </a:lnTo>
                <a:lnTo>
                  <a:pt x="695" y="903"/>
                </a:lnTo>
                <a:lnTo>
                  <a:pt x="696" y="903"/>
                </a:lnTo>
                <a:lnTo>
                  <a:pt x="697" y="902"/>
                </a:lnTo>
                <a:lnTo>
                  <a:pt x="698" y="902"/>
                </a:lnTo>
                <a:lnTo>
                  <a:pt x="699" y="902"/>
                </a:lnTo>
                <a:lnTo>
                  <a:pt x="700" y="901"/>
                </a:lnTo>
                <a:lnTo>
                  <a:pt x="701" y="902"/>
                </a:lnTo>
                <a:lnTo>
                  <a:pt x="702" y="901"/>
                </a:lnTo>
                <a:lnTo>
                  <a:pt x="703" y="901"/>
                </a:lnTo>
                <a:lnTo>
                  <a:pt x="704" y="901"/>
                </a:lnTo>
                <a:lnTo>
                  <a:pt x="705" y="901"/>
                </a:lnTo>
                <a:lnTo>
                  <a:pt x="705" y="900"/>
                </a:lnTo>
                <a:lnTo>
                  <a:pt x="706" y="900"/>
                </a:lnTo>
                <a:lnTo>
                  <a:pt x="707" y="900"/>
                </a:lnTo>
                <a:lnTo>
                  <a:pt x="708" y="900"/>
                </a:lnTo>
                <a:lnTo>
                  <a:pt x="709" y="900"/>
                </a:lnTo>
                <a:lnTo>
                  <a:pt x="710" y="900"/>
                </a:lnTo>
                <a:lnTo>
                  <a:pt x="711" y="900"/>
                </a:lnTo>
                <a:lnTo>
                  <a:pt x="712" y="900"/>
                </a:lnTo>
                <a:lnTo>
                  <a:pt x="713" y="900"/>
                </a:lnTo>
                <a:lnTo>
                  <a:pt x="714" y="900"/>
                </a:lnTo>
                <a:lnTo>
                  <a:pt x="714" y="899"/>
                </a:lnTo>
                <a:lnTo>
                  <a:pt x="715" y="899"/>
                </a:lnTo>
                <a:lnTo>
                  <a:pt x="716" y="899"/>
                </a:lnTo>
                <a:lnTo>
                  <a:pt x="717" y="900"/>
                </a:lnTo>
                <a:lnTo>
                  <a:pt x="718" y="899"/>
                </a:lnTo>
                <a:lnTo>
                  <a:pt x="719" y="899"/>
                </a:lnTo>
                <a:lnTo>
                  <a:pt x="720" y="899"/>
                </a:lnTo>
                <a:lnTo>
                  <a:pt x="721" y="899"/>
                </a:lnTo>
                <a:lnTo>
                  <a:pt x="722" y="899"/>
                </a:lnTo>
                <a:lnTo>
                  <a:pt x="723" y="899"/>
                </a:lnTo>
                <a:lnTo>
                  <a:pt x="724" y="899"/>
                </a:lnTo>
                <a:lnTo>
                  <a:pt x="725" y="899"/>
                </a:lnTo>
                <a:lnTo>
                  <a:pt x="726" y="898"/>
                </a:lnTo>
                <a:lnTo>
                  <a:pt x="727" y="898"/>
                </a:lnTo>
                <a:lnTo>
                  <a:pt x="728" y="898"/>
                </a:lnTo>
                <a:lnTo>
                  <a:pt x="729" y="898"/>
                </a:lnTo>
                <a:lnTo>
                  <a:pt x="730" y="898"/>
                </a:lnTo>
                <a:lnTo>
                  <a:pt x="731" y="898"/>
                </a:lnTo>
                <a:lnTo>
                  <a:pt x="732" y="898"/>
                </a:lnTo>
                <a:lnTo>
                  <a:pt x="733" y="898"/>
                </a:lnTo>
                <a:lnTo>
                  <a:pt x="734" y="898"/>
                </a:lnTo>
                <a:lnTo>
                  <a:pt x="735" y="898"/>
                </a:lnTo>
                <a:lnTo>
                  <a:pt x="736" y="898"/>
                </a:lnTo>
                <a:lnTo>
                  <a:pt x="737" y="897"/>
                </a:lnTo>
                <a:lnTo>
                  <a:pt x="738" y="897"/>
                </a:lnTo>
                <a:lnTo>
                  <a:pt x="739" y="896"/>
                </a:lnTo>
                <a:lnTo>
                  <a:pt x="740" y="896"/>
                </a:lnTo>
                <a:lnTo>
                  <a:pt x="741" y="895"/>
                </a:lnTo>
                <a:lnTo>
                  <a:pt x="742" y="895"/>
                </a:lnTo>
                <a:lnTo>
                  <a:pt x="743" y="894"/>
                </a:lnTo>
                <a:lnTo>
                  <a:pt x="743" y="893"/>
                </a:lnTo>
                <a:lnTo>
                  <a:pt x="744" y="892"/>
                </a:lnTo>
                <a:lnTo>
                  <a:pt x="745" y="892"/>
                </a:lnTo>
                <a:lnTo>
                  <a:pt x="746" y="891"/>
                </a:lnTo>
                <a:lnTo>
                  <a:pt x="747" y="891"/>
                </a:lnTo>
                <a:lnTo>
                  <a:pt x="748" y="891"/>
                </a:lnTo>
                <a:lnTo>
                  <a:pt x="749" y="891"/>
                </a:lnTo>
                <a:lnTo>
                  <a:pt x="750" y="891"/>
                </a:lnTo>
                <a:lnTo>
                  <a:pt x="750" y="890"/>
                </a:lnTo>
                <a:lnTo>
                  <a:pt x="751" y="890"/>
                </a:lnTo>
                <a:lnTo>
                  <a:pt x="752" y="890"/>
                </a:lnTo>
                <a:lnTo>
                  <a:pt x="753" y="889"/>
                </a:lnTo>
                <a:lnTo>
                  <a:pt x="754" y="888"/>
                </a:lnTo>
                <a:lnTo>
                  <a:pt x="755" y="887"/>
                </a:lnTo>
                <a:lnTo>
                  <a:pt x="756" y="887"/>
                </a:lnTo>
                <a:lnTo>
                  <a:pt x="757" y="886"/>
                </a:lnTo>
                <a:lnTo>
                  <a:pt x="758" y="886"/>
                </a:lnTo>
                <a:lnTo>
                  <a:pt x="759" y="885"/>
                </a:lnTo>
                <a:lnTo>
                  <a:pt x="760" y="884"/>
                </a:lnTo>
                <a:lnTo>
                  <a:pt x="760" y="882"/>
                </a:lnTo>
                <a:lnTo>
                  <a:pt x="761" y="881"/>
                </a:lnTo>
                <a:lnTo>
                  <a:pt x="762" y="880"/>
                </a:lnTo>
                <a:lnTo>
                  <a:pt x="762" y="879"/>
                </a:lnTo>
                <a:lnTo>
                  <a:pt x="763" y="879"/>
                </a:lnTo>
                <a:lnTo>
                  <a:pt x="763" y="878"/>
                </a:lnTo>
                <a:lnTo>
                  <a:pt x="764" y="877"/>
                </a:lnTo>
                <a:lnTo>
                  <a:pt x="765" y="876"/>
                </a:lnTo>
                <a:lnTo>
                  <a:pt x="766" y="875"/>
                </a:lnTo>
                <a:lnTo>
                  <a:pt x="767" y="874"/>
                </a:lnTo>
                <a:lnTo>
                  <a:pt x="767" y="873"/>
                </a:lnTo>
                <a:lnTo>
                  <a:pt x="768" y="872"/>
                </a:lnTo>
                <a:lnTo>
                  <a:pt x="769" y="871"/>
                </a:lnTo>
                <a:lnTo>
                  <a:pt x="770" y="870"/>
                </a:lnTo>
                <a:lnTo>
                  <a:pt x="771" y="869"/>
                </a:lnTo>
                <a:lnTo>
                  <a:pt x="771" y="868"/>
                </a:lnTo>
                <a:lnTo>
                  <a:pt x="772" y="867"/>
                </a:lnTo>
                <a:lnTo>
                  <a:pt x="773" y="866"/>
                </a:lnTo>
                <a:lnTo>
                  <a:pt x="773" y="865"/>
                </a:lnTo>
                <a:lnTo>
                  <a:pt x="774" y="864"/>
                </a:lnTo>
                <a:lnTo>
                  <a:pt x="775" y="864"/>
                </a:lnTo>
                <a:lnTo>
                  <a:pt x="775" y="863"/>
                </a:lnTo>
                <a:lnTo>
                  <a:pt x="776" y="862"/>
                </a:lnTo>
                <a:lnTo>
                  <a:pt x="777" y="861"/>
                </a:lnTo>
                <a:lnTo>
                  <a:pt x="778" y="860"/>
                </a:lnTo>
                <a:lnTo>
                  <a:pt x="778" y="859"/>
                </a:lnTo>
                <a:lnTo>
                  <a:pt x="779" y="859"/>
                </a:lnTo>
                <a:lnTo>
                  <a:pt x="780" y="858"/>
                </a:lnTo>
                <a:lnTo>
                  <a:pt x="781" y="857"/>
                </a:lnTo>
                <a:lnTo>
                  <a:pt x="782" y="856"/>
                </a:lnTo>
                <a:lnTo>
                  <a:pt x="783" y="855"/>
                </a:lnTo>
                <a:lnTo>
                  <a:pt x="784" y="855"/>
                </a:lnTo>
                <a:lnTo>
                  <a:pt x="784" y="854"/>
                </a:lnTo>
                <a:lnTo>
                  <a:pt x="785" y="854"/>
                </a:lnTo>
                <a:lnTo>
                  <a:pt x="786" y="853"/>
                </a:lnTo>
                <a:lnTo>
                  <a:pt x="787" y="852"/>
                </a:lnTo>
                <a:lnTo>
                  <a:pt x="788" y="852"/>
                </a:lnTo>
                <a:lnTo>
                  <a:pt x="789" y="852"/>
                </a:lnTo>
                <a:lnTo>
                  <a:pt x="790" y="852"/>
                </a:lnTo>
                <a:lnTo>
                  <a:pt x="791" y="852"/>
                </a:lnTo>
                <a:lnTo>
                  <a:pt x="792" y="852"/>
                </a:lnTo>
                <a:lnTo>
                  <a:pt x="793" y="851"/>
                </a:lnTo>
                <a:lnTo>
                  <a:pt x="794" y="852"/>
                </a:lnTo>
                <a:lnTo>
                  <a:pt x="795" y="852"/>
                </a:lnTo>
                <a:lnTo>
                  <a:pt x="796" y="852"/>
                </a:lnTo>
                <a:lnTo>
                  <a:pt x="797" y="852"/>
                </a:lnTo>
                <a:lnTo>
                  <a:pt x="798" y="852"/>
                </a:lnTo>
                <a:lnTo>
                  <a:pt x="799" y="852"/>
                </a:lnTo>
                <a:lnTo>
                  <a:pt x="800" y="852"/>
                </a:lnTo>
                <a:lnTo>
                  <a:pt x="801" y="852"/>
                </a:lnTo>
                <a:lnTo>
                  <a:pt x="802" y="852"/>
                </a:lnTo>
                <a:lnTo>
                  <a:pt x="803" y="852"/>
                </a:lnTo>
                <a:lnTo>
                  <a:pt x="803" y="853"/>
                </a:lnTo>
                <a:lnTo>
                  <a:pt x="804" y="853"/>
                </a:lnTo>
                <a:lnTo>
                  <a:pt x="805" y="853"/>
                </a:lnTo>
                <a:lnTo>
                  <a:pt x="805" y="854"/>
                </a:lnTo>
                <a:lnTo>
                  <a:pt x="806" y="854"/>
                </a:lnTo>
                <a:lnTo>
                  <a:pt x="807" y="854"/>
                </a:lnTo>
                <a:lnTo>
                  <a:pt x="808" y="854"/>
                </a:lnTo>
                <a:lnTo>
                  <a:pt x="809" y="855"/>
                </a:lnTo>
                <a:lnTo>
                  <a:pt x="810" y="855"/>
                </a:lnTo>
                <a:lnTo>
                  <a:pt x="811" y="855"/>
                </a:lnTo>
                <a:lnTo>
                  <a:pt x="812" y="855"/>
                </a:lnTo>
                <a:lnTo>
                  <a:pt x="813" y="856"/>
                </a:lnTo>
                <a:lnTo>
                  <a:pt x="814" y="856"/>
                </a:lnTo>
                <a:lnTo>
                  <a:pt x="815" y="856"/>
                </a:lnTo>
                <a:lnTo>
                  <a:pt x="816" y="856"/>
                </a:lnTo>
                <a:lnTo>
                  <a:pt x="817" y="857"/>
                </a:lnTo>
                <a:lnTo>
                  <a:pt x="818" y="857"/>
                </a:lnTo>
                <a:lnTo>
                  <a:pt x="818" y="856"/>
                </a:lnTo>
                <a:lnTo>
                  <a:pt x="819" y="857"/>
                </a:lnTo>
                <a:lnTo>
                  <a:pt x="820" y="857"/>
                </a:lnTo>
                <a:lnTo>
                  <a:pt x="821" y="857"/>
                </a:lnTo>
                <a:lnTo>
                  <a:pt x="822" y="857"/>
                </a:lnTo>
                <a:lnTo>
                  <a:pt x="823" y="857"/>
                </a:lnTo>
                <a:lnTo>
                  <a:pt x="824" y="857"/>
                </a:lnTo>
                <a:lnTo>
                  <a:pt x="825" y="857"/>
                </a:lnTo>
                <a:lnTo>
                  <a:pt x="826" y="857"/>
                </a:lnTo>
                <a:lnTo>
                  <a:pt x="827" y="857"/>
                </a:lnTo>
                <a:lnTo>
                  <a:pt x="828" y="857"/>
                </a:lnTo>
                <a:lnTo>
                  <a:pt x="829" y="856"/>
                </a:lnTo>
                <a:lnTo>
                  <a:pt x="830" y="856"/>
                </a:lnTo>
                <a:lnTo>
                  <a:pt x="831" y="856"/>
                </a:lnTo>
                <a:lnTo>
                  <a:pt x="832" y="856"/>
                </a:lnTo>
                <a:lnTo>
                  <a:pt x="833" y="855"/>
                </a:lnTo>
                <a:lnTo>
                  <a:pt x="834" y="855"/>
                </a:lnTo>
                <a:lnTo>
                  <a:pt x="835" y="855"/>
                </a:lnTo>
                <a:lnTo>
                  <a:pt x="836" y="855"/>
                </a:lnTo>
                <a:lnTo>
                  <a:pt x="837" y="854"/>
                </a:lnTo>
                <a:lnTo>
                  <a:pt x="838" y="854"/>
                </a:lnTo>
                <a:lnTo>
                  <a:pt x="839" y="854"/>
                </a:lnTo>
                <a:lnTo>
                  <a:pt x="839" y="853"/>
                </a:lnTo>
                <a:lnTo>
                  <a:pt x="840" y="853"/>
                </a:lnTo>
                <a:lnTo>
                  <a:pt x="841" y="853"/>
                </a:lnTo>
                <a:lnTo>
                  <a:pt x="842" y="852"/>
                </a:lnTo>
                <a:lnTo>
                  <a:pt x="843" y="852"/>
                </a:lnTo>
                <a:lnTo>
                  <a:pt x="844" y="852"/>
                </a:lnTo>
                <a:lnTo>
                  <a:pt x="844" y="851"/>
                </a:lnTo>
                <a:lnTo>
                  <a:pt x="845" y="851"/>
                </a:lnTo>
                <a:lnTo>
                  <a:pt x="846" y="851"/>
                </a:lnTo>
                <a:lnTo>
                  <a:pt x="847" y="850"/>
                </a:lnTo>
                <a:lnTo>
                  <a:pt x="848" y="850"/>
                </a:lnTo>
                <a:lnTo>
                  <a:pt x="849" y="849"/>
                </a:lnTo>
                <a:lnTo>
                  <a:pt x="850" y="849"/>
                </a:lnTo>
                <a:lnTo>
                  <a:pt x="851" y="848"/>
                </a:lnTo>
                <a:lnTo>
                  <a:pt x="852" y="848"/>
                </a:lnTo>
                <a:lnTo>
                  <a:pt x="852" y="847"/>
                </a:lnTo>
                <a:lnTo>
                  <a:pt x="853" y="847"/>
                </a:lnTo>
                <a:lnTo>
                  <a:pt x="853" y="846"/>
                </a:lnTo>
                <a:lnTo>
                  <a:pt x="854" y="846"/>
                </a:lnTo>
                <a:lnTo>
                  <a:pt x="855" y="845"/>
                </a:lnTo>
                <a:lnTo>
                  <a:pt x="856" y="845"/>
                </a:lnTo>
                <a:lnTo>
                  <a:pt x="857" y="844"/>
                </a:lnTo>
                <a:lnTo>
                  <a:pt x="858" y="844"/>
                </a:lnTo>
                <a:lnTo>
                  <a:pt x="859" y="843"/>
                </a:lnTo>
                <a:lnTo>
                  <a:pt x="860" y="842"/>
                </a:lnTo>
                <a:lnTo>
                  <a:pt x="861" y="842"/>
                </a:lnTo>
                <a:lnTo>
                  <a:pt x="862" y="841"/>
                </a:lnTo>
                <a:lnTo>
                  <a:pt x="863" y="841"/>
                </a:lnTo>
                <a:lnTo>
                  <a:pt x="863" y="840"/>
                </a:lnTo>
                <a:lnTo>
                  <a:pt x="864" y="840"/>
                </a:lnTo>
                <a:lnTo>
                  <a:pt x="865" y="840"/>
                </a:lnTo>
                <a:lnTo>
                  <a:pt x="866" y="839"/>
                </a:lnTo>
                <a:lnTo>
                  <a:pt x="866" y="838"/>
                </a:lnTo>
                <a:lnTo>
                  <a:pt x="867" y="837"/>
                </a:lnTo>
                <a:lnTo>
                  <a:pt x="868" y="836"/>
                </a:lnTo>
                <a:lnTo>
                  <a:pt x="869" y="836"/>
                </a:lnTo>
                <a:lnTo>
                  <a:pt x="870" y="835"/>
                </a:lnTo>
                <a:lnTo>
                  <a:pt x="871" y="834"/>
                </a:lnTo>
                <a:lnTo>
                  <a:pt x="872" y="834"/>
                </a:lnTo>
                <a:lnTo>
                  <a:pt x="873" y="833"/>
                </a:lnTo>
                <a:lnTo>
                  <a:pt x="874" y="832"/>
                </a:lnTo>
                <a:lnTo>
                  <a:pt x="875" y="831"/>
                </a:lnTo>
                <a:lnTo>
                  <a:pt x="876" y="830"/>
                </a:lnTo>
                <a:lnTo>
                  <a:pt x="877" y="830"/>
                </a:lnTo>
                <a:lnTo>
                  <a:pt x="878" y="829"/>
                </a:lnTo>
                <a:lnTo>
                  <a:pt x="878" y="828"/>
                </a:lnTo>
                <a:lnTo>
                  <a:pt x="879" y="828"/>
                </a:lnTo>
                <a:lnTo>
                  <a:pt x="880" y="827"/>
                </a:lnTo>
                <a:lnTo>
                  <a:pt x="880" y="826"/>
                </a:lnTo>
                <a:lnTo>
                  <a:pt x="881" y="826"/>
                </a:lnTo>
                <a:lnTo>
                  <a:pt x="882" y="826"/>
                </a:lnTo>
                <a:lnTo>
                  <a:pt x="882" y="825"/>
                </a:lnTo>
                <a:lnTo>
                  <a:pt x="883" y="824"/>
                </a:lnTo>
                <a:lnTo>
                  <a:pt x="884" y="824"/>
                </a:lnTo>
                <a:lnTo>
                  <a:pt x="884" y="823"/>
                </a:lnTo>
                <a:lnTo>
                  <a:pt x="885" y="822"/>
                </a:lnTo>
                <a:lnTo>
                  <a:pt x="886" y="822"/>
                </a:lnTo>
                <a:lnTo>
                  <a:pt x="886" y="821"/>
                </a:lnTo>
                <a:lnTo>
                  <a:pt x="887" y="820"/>
                </a:lnTo>
                <a:lnTo>
                  <a:pt x="888" y="820"/>
                </a:lnTo>
                <a:lnTo>
                  <a:pt x="888" y="819"/>
                </a:lnTo>
                <a:lnTo>
                  <a:pt x="889" y="818"/>
                </a:lnTo>
                <a:lnTo>
                  <a:pt x="890" y="817"/>
                </a:lnTo>
                <a:lnTo>
                  <a:pt x="891" y="817"/>
                </a:lnTo>
                <a:lnTo>
                  <a:pt x="891" y="816"/>
                </a:lnTo>
                <a:lnTo>
                  <a:pt x="892" y="815"/>
                </a:lnTo>
                <a:lnTo>
                  <a:pt x="893" y="815"/>
                </a:lnTo>
                <a:lnTo>
                  <a:pt x="893" y="814"/>
                </a:lnTo>
                <a:lnTo>
                  <a:pt x="894" y="813"/>
                </a:lnTo>
                <a:lnTo>
                  <a:pt x="895" y="813"/>
                </a:lnTo>
                <a:lnTo>
                  <a:pt x="895" y="812"/>
                </a:lnTo>
                <a:lnTo>
                  <a:pt x="896" y="811"/>
                </a:lnTo>
                <a:lnTo>
                  <a:pt x="897" y="810"/>
                </a:lnTo>
                <a:lnTo>
                  <a:pt x="897" y="809"/>
                </a:lnTo>
                <a:lnTo>
                  <a:pt x="898" y="808"/>
                </a:lnTo>
                <a:lnTo>
                  <a:pt x="899" y="808"/>
                </a:lnTo>
                <a:lnTo>
                  <a:pt x="899" y="807"/>
                </a:lnTo>
                <a:lnTo>
                  <a:pt x="900" y="806"/>
                </a:lnTo>
                <a:lnTo>
                  <a:pt x="901" y="805"/>
                </a:lnTo>
                <a:lnTo>
                  <a:pt x="902" y="804"/>
                </a:lnTo>
                <a:lnTo>
                  <a:pt x="903" y="803"/>
                </a:lnTo>
                <a:lnTo>
                  <a:pt x="903" y="802"/>
                </a:lnTo>
                <a:lnTo>
                  <a:pt x="904" y="801"/>
                </a:lnTo>
                <a:lnTo>
                  <a:pt x="905" y="800"/>
                </a:lnTo>
                <a:lnTo>
                  <a:pt x="906" y="799"/>
                </a:lnTo>
                <a:lnTo>
                  <a:pt x="906" y="798"/>
                </a:lnTo>
                <a:lnTo>
                  <a:pt x="907" y="797"/>
                </a:lnTo>
                <a:lnTo>
                  <a:pt x="908" y="796"/>
                </a:lnTo>
                <a:lnTo>
                  <a:pt x="908" y="795"/>
                </a:lnTo>
                <a:lnTo>
                  <a:pt x="909" y="794"/>
                </a:lnTo>
                <a:lnTo>
                  <a:pt x="910" y="794"/>
                </a:lnTo>
                <a:lnTo>
                  <a:pt x="910" y="793"/>
                </a:lnTo>
                <a:lnTo>
                  <a:pt x="911" y="792"/>
                </a:lnTo>
                <a:lnTo>
                  <a:pt x="912" y="791"/>
                </a:lnTo>
                <a:lnTo>
                  <a:pt x="912" y="790"/>
                </a:lnTo>
                <a:lnTo>
                  <a:pt x="913" y="789"/>
                </a:lnTo>
                <a:lnTo>
                  <a:pt x="914" y="788"/>
                </a:lnTo>
                <a:lnTo>
                  <a:pt x="914" y="787"/>
                </a:lnTo>
                <a:lnTo>
                  <a:pt x="915" y="786"/>
                </a:lnTo>
                <a:lnTo>
                  <a:pt x="916" y="785"/>
                </a:lnTo>
                <a:lnTo>
                  <a:pt x="916" y="784"/>
                </a:lnTo>
                <a:lnTo>
                  <a:pt x="917" y="783"/>
                </a:lnTo>
                <a:lnTo>
                  <a:pt x="917" y="782"/>
                </a:lnTo>
                <a:lnTo>
                  <a:pt x="918" y="782"/>
                </a:lnTo>
                <a:lnTo>
                  <a:pt x="919" y="781"/>
                </a:lnTo>
                <a:lnTo>
                  <a:pt x="919" y="780"/>
                </a:lnTo>
                <a:lnTo>
                  <a:pt x="920" y="779"/>
                </a:lnTo>
                <a:lnTo>
                  <a:pt x="921" y="778"/>
                </a:lnTo>
                <a:lnTo>
                  <a:pt x="921" y="777"/>
                </a:lnTo>
                <a:lnTo>
                  <a:pt x="922" y="776"/>
                </a:lnTo>
                <a:lnTo>
                  <a:pt x="923" y="775"/>
                </a:lnTo>
                <a:lnTo>
                  <a:pt x="923" y="774"/>
                </a:lnTo>
                <a:lnTo>
                  <a:pt x="924" y="773"/>
                </a:lnTo>
                <a:lnTo>
                  <a:pt x="925" y="772"/>
                </a:lnTo>
                <a:lnTo>
                  <a:pt x="925" y="770"/>
                </a:lnTo>
                <a:lnTo>
                  <a:pt x="926" y="770"/>
                </a:lnTo>
                <a:lnTo>
                  <a:pt x="927" y="769"/>
                </a:lnTo>
                <a:lnTo>
                  <a:pt x="927" y="768"/>
                </a:lnTo>
                <a:lnTo>
                  <a:pt x="928" y="767"/>
                </a:lnTo>
                <a:lnTo>
                  <a:pt x="929" y="766"/>
                </a:lnTo>
                <a:lnTo>
                  <a:pt x="929" y="765"/>
                </a:lnTo>
                <a:lnTo>
                  <a:pt x="929" y="764"/>
                </a:lnTo>
                <a:lnTo>
                  <a:pt x="930" y="763"/>
                </a:lnTo>
                <a:lnTo>
                  <a:pt x="931" y="762"/>
                </a:lnTo>
                <a:lnTo>
                  <a:pt x="931" y="761"/>
                </a:lnTo>
                <a:lnTo>
                  <a:pt x="932" y="760"/>
                </a:lnTo>
                <a:lnTo>
                  <a:pt x="933" y="759"/>
                </a:lnTo>
                <a:lnTo>
                  <a:pt x="933" y="758"/>
                </a:lnTo>
                <a:lnTo>
                  <a:pt x="934" y="758"/>
                </a:lnTo>
                <a:lnTo>
                  <a:pt x="935" y="757"/>
                </a:lnTo>
                <a:lnTo>
                  <a:pt x="935" y="756"/>
                </a:lnTo>
                <a:lnTo>
                  <a:pt x="936" y="755"/>
                </a:lnTo>
                <a:lnTo>
                  <a:pt x="937" y="754"/>
                </a:lnTo>
                <a:lnTo>
                  <a:pt x="937" y="753"/>
                </a:lnTo>
                <a:lnTo>
                  <a:pt x="938" y="752"/>
                </a:lnTo>
                <a:lnTo>
                  <a:pt x="939" y="751"/>
                </a:lnTo>
                <a:lnTo>
                  <a:pt x="940" y="750"/>
                </a:lnTo>
                <a:lnTo>
                  <a:pt x="940" y="749"/>
                </a:lnTo>
                <a:lnTo>
                  <a:pt x="941" y="748"/>
                </a:lnTo>
                <a:lnTo>
                  <a:pt x="942" y="748"/>
                </a:lnTo>
                <a:lnTo>
                  <a:pt x="942" y="747"/>
                </a:lnTo>
                <a:lnTo>
                  <a:pt x="942" y="746"/>
                </a:lnTo>
                <a:lnTo>
                  <a:pt x="943" y="745"/>
                </a:lnTo>
                <a:lnTo>
                  <a:pt x="944" y="744"/>
                </a:lnTo>
                <a:lnTo>
                  <a:pt x="945" y="743"/>
                </a:lnTo>
                <a:lnTo>
                  <a:pt x="946" y="742"/>
                </a:lnTo>
                <a:lnTo>
                  <a:pt x="946" y="741"/>
                </a:lnTo>
                <a:lnTo>
                  <a:pt x="947" y="740"/>
                </a:lnTo>
                <a:lnTo>
                  <a:pt x="948" y="739"/>
                </a:lnTo>
                <a:lnTo>
                  <a:pt x="949" y="738"/>
                </a:lnTo>
                <a:lnTo>
                  <a:pt x="950" y="737"/>
                </a:lnTo>
                <a:lnTo>
                  <a:pt x="950" y="736"/>
                </a:lnTo>
                <a:lnTo>
                  <a:pt x="951" y="735"/>
                </a:lnTo>
                <a:lnTo>
                  <a:pt x="952" y="735"/>
                </a:lnTo>
                <a:cubicBezTo>
                  <a:pt x="952" y="734"/>
                  <a:pt x="953" y="734"/>
                  <a:pt x="953" y="733"/>
                </a:cubicBezTo>
                <a:lnTo>
                  <a:pt x="954" y="732"/>
                </a:lnTo>
                <a:lnTo>
                  <a:pt x="955" y="731"/>
                </a:lnTo>
                <a:lnTo>
                  <a:pt x="955" y="730"/>
                </a:lnTo>
                <a:lnTo>
                  <a:pt x="956" y="730"/>
                </a:lnTo>
                <a:lnTo>
                  <a:pt x="957" y="729"/>
                </a:lnTo>
                <a:lnTo>
                  <a:pt x="958" y="728"/>
                </a:lnTo>
                <a:lnTo>
                  <a:pt x="959" y="727"/>
                </a:lnTo>
                <a:lnTo>
                  <a:pt x="959" y="726"/>
                </a:lnTo>
                <a:lnTo>
                  <a:pt x="960" y="726"/>
                </a:lnTo>
                <a:lnTo>
                  <a:pt x="961" y="725"/>
                </a:lnTo>
                <a:lnTo>
                  <a:pt x="961" y="724"/>
                </a:lnTo>
                <a:lnTo>
                  <a:pt x="962" y="724"/>
                </a:lnTo>
                <a:lnTo>
                  <a:pt x="963" y="724"/>
                </a:lnTo>
                <a:lnTo>
                  <a:pt x="963" y="723"/>
                </a:lnTo>
                <a:lnTo>
                  <a:pt x="964" y="722"/>
                </a:lnTo>
                <a:lnTo>
                  <a:pt x="965" y="722"/>
                </a:lnTo>
                <a:lnTo>
                  <a:pt x="965" y="721"/>
                </a:lnTo>
                <a:lnTo>
                  <a:pt x="966" y="720"/>
                </a:lnTo>
                <a:lnTo>
                  <a:pt x="967" y="720"/>
                </a:lnTo>
                <a:lnTo>
                  <a:pt x="967" y="719"/>
                </a:lnTo>
                <a:lnTo>
                  <a:pt x="968" y="718"/>
                </a:lnTo>
                <a:lnTo>
                  <a:pt x="969" y="717"/>
                </a:lnTo>
                <a:lnTo>
                  <a:pt x="970" y="717"/>
                </a:lnTo>
                <a:lnTo>
                  <a:pt x="970" y="716"/>
                </a:lnTo>
                <a:lnTo>
                  <a:pt x="971" y="716"/>
                </a:lnTo>
                <a:lnTo>
                  <a:pt x="972" y="715"/>
                </a:lnTo>
                <a:lnTo>
                  <a:pt x="973" y="714"/>
                </a:lnTo>
                <a:lnTo>
                  <a:pt x="974" y="713"/>
                </a:lnTo>
                <a:lnTo>
                  <a:pt x="975" y="712"/>
                </a:lnTo>
                <a:lnTo>
                  <a:pt x="976" y="712"/>
                </a:lnTo>
                <a:lnTo>
                  <a:pt x="977" y="711"/>
                </a:lnTo>
                <a:lnTo>
                  <a:pt x="978" y="711"/>
                </a:lnTo>
                <a:lnTo>
                  <a:pt x="978" y="710"/>
                </a:lnTo>
                <a:lnTo>
                  <a:pt x="979" y="709"/>
                </a:lnTo>
                <a:lnTo>
                  <a:pt x="980" y="709"/>
                </a:lnTo>
                <a:lnTo>
                  <a:pt x="980" y="708"/>
                </a:lnTo>
                <a:lnTo>
                  <a:pt x="981" y="708"/>
                </a:lnTo>
                <a:lnTo>
                  <a:pt x="981" y="707"/>
                </a:lnTo>
                <a:lnTo>
                  <a:pt x="982" y="707"/>
                </a:lnTo>
                <a:lnTo>
                  <a:pt x="983" y="706"/>
                </a:lnTo>
                <a:lnTo>
                  <a:pt x="983" y="705"/>
                </a:lnTo>
                <a:lnTo>
                  <a:pt x="984" y="705"/>
                </a:lnTo>
                <a:lnTo>
                  <a:pt x="985" y="705"/>
                </a:lnTo>
                <a:lnTo>
                  <a:pt x="985" y="704"/>
                </a:lnTo>
                <a:lnTo>
                  <a:pt x="986" y="704"/>
                </a:lnTo>
                <a:lnTo>
                  <a:pt x="987" y="703"/>
                </a:lnTo>
                <a:lnTo>
                  <a:pt x="988" y="702"/>
                </a:lnTo>
                <a:lnTo>
                  <a:pt x="989" y="702"/>
                </a:lnTo>
                <a:lnTo>
                  <a:pt x="989" y="701"/>
                </a:lnTo>
                <a:lnTo>
                  <a:pt x="990" y="701"/>
                </a:lnTo>
                <a:lnTo>
                  <a:pt x="991" y="700"/>
                </a:lnTo>
                <a:lnTo>
                  <a:pt x="992" y="699"/>
                </a:lnTo>
                <a:lnTo>
                  <a:pt x="993" y="699"/>
                </a:lnTo>
                <a:lnTo>
                  <a:pt x="993" y="698"/>
                </a:lnTo>
                <a:lnTo>
                  <a:pt x="994" y="698"/>
                </a:lnTo>
                <a:lnTo>
                  <a:pt x="995" y="697"/>
                </a:lnTo>
                <a:lnTo>
                  <a:pt x="996" y="696"/>
                </a:lnTo>
                <a:lnTo>
                  <a:pt x="997" y="696"/>
                </a:lnTo>
                <a:lnTo>
                  <a:pt x="997" y="695"/>
                </a:lnTo>
                <a:lnTo>
                  <a:pt x="998" y="695"/>
                </a:lnTo>
                <a:lnTo>
                  <a:pt x="999" y="694"/>
                </a:lnTo>
                <a:lnTo>
                  <a:pt x="1000" y="693"/>
                </a:lnTo>
                <a:lnTo>
                  <a:pt x="1001" y="693"/>
                </a:lnTo>
                <a:lnTo>
                  <a:pt x="1001" y="692"/>
                </a:lnTo>
                <a:lnTo>
                  <a:pt x="1002" y="691"/>
                </a:lnTo>
                <a:lnTo>
                  <a:pt x="1003" y="691"/>
                </a:lnTo>
                <a:lnTo>
                  <a:pt x="1004" y="691"/>
                </a:lnTo>
                <a:lnTo>
                  <a:pt x="1004" y="690"/>
                </a:lnTo>
                <a:lnTo>
                  <a:pt x="1005" y="689"/>
                </a:lnTo>
                <a:lnTo>
                  <a:pt x="1006" y="689"/>
                </a:lnTo>
                <a:lnTo>
                  <a:pt x="1006" y="688"/>
                </a:lnTo>
                <a:lnTo>
                  <a:pt x="1007" y="688"/>
                </a:lnTo>
                <a:lnTo>
                  <a:pt x="1008" y="687"/>
                </a:lnTo>
                <a:lnTo>
                  <a:pt x="1009" y="686"/>
                </a:lnTo>
                <a:lnTo>
                  <a:pt x="1010" y="685"/>
                </a:lnTo>
                <a:lnTo>
                  <a:pt x="1010" y="684"/>
                </a:lnTo>
                <a:lnTo>
                  <a:pt x="1011" y="684"/>
                </a:lnTo>
                <a:lnTo>
                  <a:pt x="1012" y="683"/>
                </a:lnTo>
                <a:lnTo>
                  <a:pt x="1013" y="682"/>
                </a:lnTo>
                <a:lnTo>
                  <a:pt x="1014" y="682"/>
                </a:lnTo>
                <a:lnTo>
                  <a:pt x="1014" y="681"/>
                </a:lnTo>
                <a:lnTo>
                  <a:pt x="1015" y="680"/>
                </a:lnTo>
                <a:lnTo>
                  <a:pt x="1016" y="680"/>
                </a:lnTo>
                <a:lnTo>
                  <a:pt x="1016" y="679"/>
                </a:lnTo>
                <a:lnTo>
                  <a:pt x="1017" y="678"/>
                </a:lnTo>
                <a:lnTo>
                  <a:pt x="1018" y="678"/>
                </a:lnTo>
                <a:lnTo>
                  <a:pt x="1018" y="677"/>
                </a:lnTo>
                <a:lnTo>
                  <a:pt x="1019" y="677"/>
                </a:lnTo>
                <a:lnTo>
                  <a:pt x="1019" y="676"/>
                </a:lnTo>
                <a:lnTo>
                  <a:pt x="1020" y="675"/>
                </a:lnTo>
                <a:lnTo>
                  <a:pt x="1021" y="674"/>
                </a:lnTo>
                <a:lnTo>
                  <a:pt x="1021" y="673"/>
                </a:lnTo>
                <a:lnTo>
                  <a:pt x="1022" y="672"/>
                </a:lnTo>
                <a:lnTo>
                  <a:pt x="1023" y="672"/>
                </a:lnTo>
                <a:lnTo>
                  <a:pt x="1023" y="671"/>
                </a:lnTo>
                <a:lnTo>
                  <a:pt x="1024" y="670"/>
                </a:lnTo>
                <a:lnTo>
                  <a:pt x="1025" y="669"/>
                </a:lnTo>
                <a:lnTo>
                  <a:pt x="1025" y="668"/>
                </a:lnTo>
                <a:lnTo>
                  <a:pt x="1026" y="667"/>
                </a:lnTo>
                <a:lnTo>
                  <a:pt x="1027" y="666"/>
                </a:lnTo>
                <a:lnTo>
                  <a:pt x="1027" y="665"/>
                </a:lnTo>
                <a:lnTo>
                  <a:pt x="1028" y="665"/>
                </a:lnTo>
                <a:cubicBezTo>
                  <a:pt x="1028" y="664"/>
                  <a:pt x="1029" y="664"/>
                  <a:pt x="1029" y="663"/>
                </a:cubicBezTo>
                <a:lnTo>
                  <a:pt x="1029" y="662"/>
                </a:lnTo>
                <a:lnTo>
                  <a:pt x="1030" y="661"/>
                </a:lnTo>
                <a:lnTo>
                  <a:pt x="1031" y="660"/>
                </a:lnTo>
                <a:lnTo>
                  <a:pt x="1031" y="658"/>
                </a:lnTo>
                <a:lnTo>
                  <a:pt x="1032" y="657"/>
                </a:lnTo>
                <a:lnTo>
                  <a:pt x="1032" y="655"/>
                </a:lnTo>
                <a:lnTo>
                  <a:pt x="1033" y="654"/>
                </a:lnTo>
                <a:lnTo>
                  <a:pt x="1034" y="653"/>
                </a:lnTo>
                <a:lnTo>
                  <a:pt x="1034" y="652"/>
                </a:lnTo>
                <a:cubicBezTo>
                  <a:pt x="1034" y="651"/>
                  <a:pt x="1035" y="651"/>
                  <a:pt x="1035" y="650"/>
                </a:cubicBezTo>
                <a:lnTo>
                  <a:pt x="1036" y="649"/>
                </a:lnTo>
                <a:lnTo>
                  <a:pt x="1036" y="647"/>
                </a:lnTo>
                <a:cubicBezTo>
                  <a:pt x="1036" y="646"/>
                  <a:pt x="1037" y="646"/>
                  <a:pt x="1037" y="645"/>
                </a:cubicBezTo>
                <a:cubicBezTo>
                  <a:pt x="1037" y="644"/>
                  <a:pt x="1038" y="644"/>
                  <a:pt x="1038" y="643"/>
                </a:cubicBezTo>
                <a:lnTo>
                  <a:pt x="1038" y="642"/>
                </a:lnTo>
                <a:cubicBezTo>
                  <a:pt x="1038" y="641"/>
                  <a:pt x="1039" y="641"/>
                  <a:pt x="1039" y="640"/>
                </a:cubicBezTo>
                <a:cubicBezTo>
                  <a:pt x="1039" y="639"/>
                  <a:pt x="1040" y="639"/>
                  <a:pt x="1040" y="638"/>
                </a:cubicBezTo>
                <a:lnTo>
                  <a:pt x="1040" y="636"/>
                </a:lnTo>
                <a:cubicBezTo>
                  <a:pt x="1040" y="635"/>
                  <a:pt x="1041" y="635"/>
                  <a:pt x="1041" y="634"/>
                </a:cubicBezTo>
                <a:cubicBezTo>
                  <a:pt x="1041" y="633"/>
                  <a:pt x="1042" y="632"/>
                  <a:pt x="1042" y="631"/>
                </a:cubicBezTo>
                <a:lnTo>
                  <a:pt x="1042" y="629"/>
                </a:lnTo>
                <a:cubicBezTo>
                  <a:pt x="1042" y="628"/>
                  <a:pt x="1043" y="628"/>
                  <a:pt x="1043" y="627"/>
                </a:cubicBezTo>
                <a:cubicBezTo>
                  <a:pt x="1043" y="626"/>
                  <a:pt x="1044" y="625"/>
                  <a:pt x="1044" y="624"/>
                </a:cubicBezTo>
                <a:lnTo>
                  <a:pt x="1044" y="622"/>
                </a:lnTo>
                <a:cubicBezTo>
                  <a:pt x="1044" y="621"/>
                  <a:pt x="1045" y="620"/>
                  <a:pt x="1045" y="619"/>
                </a:cubicBezTo>
                <a:lnTo>
                  <a:pt x="1045" y="617"/>
                </a:lnTo>
                <a:cubicBezTo>
                  <a:pt x="1045" y="616"/>
                  <a:pt x="1046" y="615"/>
                  <a:pt x="1046" y="614"/>
                </a:cubicBezTo>
                <a:cubicBezTo>
                  <a:pt x="1046" y="613"/>
                  <a:pt x="1047" y="611"/>
                  <a:pt x="1047" y="610"/>
                </a:cubicBezTo>
                <a:lnTo>
                  <a:pt x="1047" y="607"/>
                </a:lnTo>
                <a:cubicBezTo>
                  <a:pt x="1047" y="606"/>
                  <a:pt x="1048" y="605"/>
                  <a:pt x="1048" y="604"/>
                </a:cubicBezTo>
                <a:cubicBezTo>
                  <a:pt x="1048" y="603"/>
                  <a:pt x="1049" y="602"/>
                  <a:pt x="1049" y="601"/>
                </a:cubicBezTo>
                <a:lnTo>
                  <a:pt x="1049" y="598"/>
                </a:lnTo>
                <a:cubicBezTo>
                  <a:pt x="1049" y="597"/>
                  <a:pt x="1050" y="595"/>
                  <a:pt x="1050" y="594"/>
                </a:cubicBezTo>
                <a:cubicBezTo>
                  <a:pt x="1050" y="593"/>
                  <a:pt x="1051" y="592"/>
                  <a:pt x="1051" y="591"/>
                </a:cubicBezTo>
                <a:lnTo>
                  <a:pt x="1051" y="587"/>
                </a:lnTo>
                <a:cubicBezTo>
                  <a:pt x="1051" y="586"/>
                  <a:pt x="1052" y="584"/>
                  <a:pt x="1052" y="583"/>
                </a:cubicBezTo>
                <a:cubicBezTo>
                  <a:pt x="1052" y="582"/>
                  <a:pt x="1053" y="580"/>
                  <a:pt x="1053" y="579"/>
                </a:cubicBezTo>
                <a:lnTo>
                  <a:pt x="1053" y="575"/>
                </a:lnTo>
                <a:cubicBezTo>
                  <a:pt x="1053" y="574"/>
                  <a:pt x="1054" y="572"/>
                  <a:pt x="1054" y="571"/>
                </a:cubicBezTo>
                <a:cubicBezTo>
                  <a:pt x="1054" y="569"/>
                  <a:pt x="1055" y="568"/>
                  <a:pt x="1055" y="566"/>
                </a:cubicBezTo>
                <a:lnTo>
                  <a:pt x="1055" y="561"/>
                </a:lnTo>
                <a:cubicBezTo>
                  <a:pt x="1055" y="560"/>
                  <a:pt x="1056" y="558"/>
                  <a:pt x="1056" y="557"/>
                </a:cubicBezTo>
                <a:cubicBezTo>
                  <a:pt x="1056" y="555"/>
                  <a:pt x="1057" y="554"/>
                  <a:pt x="1057" y="552"/>
                </a:cubicBezTo>
                <a:lnTo>
                  <a:pt x="1057" y="547"/>
                </a:lnTo>
                <a:lnTo>
                  <a:pt x="1057" y="542"/>
                </a:lnTo>
                <a:cubicBezTo>
                  <a:pt x="1057" y="540"/>
                  <a:pt x="1058" y="539"/>
                  <a:pt x="1058" y="537"/>
                </a:cubicBezTo>
                <a:cubicBezTo>
                  <a:pt x="1058" y="535"/>
                  <a:pt x="1059" y="533"/>
                  <a:pt x="1059" y="531"/>
                </a:cubicBezTo>
                <a:lnTo>
                  <a:pt x="1059" y="526"/>
                </a:lnTo>
                <a:cubicBezTo>
                  <a:pt x="1059" y="524"/>
                  <a:pt x="1060" y="522"/>
                  <a:pt x="1060" y="520"/>
                </a:cubicBezTo>
                <a:cubicBezTo>
                  <a:pt x="1060" y="518"/>
                  <a:pt x="1061" y="516"/>
                  <a:pt x="1061" y="514"/>
                </a:cubicBezTo>
                <a:lnTo>
                  <a:pt x="1061" y="508"/>
                </a:lnTo>
                <a:cubicBezTo>
                  <a:pt x="1061" y="506"/>
                  <a:pt x="1062" y="504"/>
                  <a:pt x="1062" y="502"/>
                </a:cubicBezTo>
                <a:cubicBezTo>
                  <a:pt x="1062" y="500"/>
                  <a:pt x="1063" y="498"/>
                  <a:pt x="1063" y="496"/>
                </a:cubicBezTo>
                <a:lnTo>
                  <a:pt x="1063" y="490"/>
                </a:lnTo>
                <a:cubicBezTo>
                  <a:pt x="1063" y="488"/>
                  <a:pt x="1064" y="485"/>
                  <a:pt x="1064" y="483"/>
                </a:cubicBezTo>
                <a:cubicBezTo>
                  <a:pt x="1064" y="481"/>
                  <a:pt x="1065" y="479"/>
                  <a:pt x="1065" y="477"/>
                </a:cubicBezTo>
                <a:lnTo>
                  <a:pt x="1065" y="470"/>
                </a:lnTo>
                <a:cubicBezTo>
                  <a:pt x="1065" y="468"/>
                  <a:pt x="1066" y="465"/>
                  <a:pt x="1066" y="463"/>
                </a:cubicBezTo>
                <a:cubicBezTo>
                  <a:pt x="1066" y="461"/>
                  <a:pt x="1067" y="458"/>
                  <a:pt x="1067" y="456"/>
                </a:cubicBezTo>
                <a:cubicBezTo>
                  <a:pt x="1067" y="453"/>
                  <a:pt x="1068" y="451"/>
                  <a:pt x="1068" y="448"/>
                </a:cubicBezTo>
                <a:lnTo>
                  <a:pt x="1068" y="441"/>
                </a:lnTo>
                <a:cubicBezTo>
                  <a:pt x="1068" y="438"/>
                  <a:pt x="1069" y="436"/>
                  <a:pt x="1069" y="433"/>
                </a:cubicBezTo>
                <a:cubicBezTo>
                  <a:pt x="1069" y="431"/>
                  <a:pt x="1070" y="428"/>
                  <a:pt x="1070" y="426"/>
                </a:cubicBezTo>
                <a:lnTo>
                  <a:pt x="1070" y="419"/>
                </a:lnTo>
                <a:lnTo>
                  <a:pt x="1070" y="411"/>
                </a:lnTo>
                <a:cubicBezTo>
                  <a:pt x="1070" y="408"/>
                  <a:pt x="1071" y="406"/>
                  <a:pt x="1071" y="403"/>
                </a:cubicBezTo>
                <a:cubicBezTo>
                  <a:pt x="1071" y="401"/>
                  <a:pt x="1072" y="398"/>
                  <a:pt x="1072" y="396"/>
                </a:cubicBezTo>
                <a:lnTo>
                  <a:pt x="1072" y="387"/>
                </a:lnTo>
                <a:cubicBezTo>
                  <a:pt x="1072" y="384"/>
                  <a:pt x="1073" y="381"/>
                  <a:pt x="1073" y="378"/>
                </a:cubicBezTo>
                <a:cubicBezTo>
                  <a:pt x="1073" y="375"/>
                  <a:pt x="1074" y="373"/>
                  <a:pt x="1074" y="370"/>
                </a:cubicBezTo>
                <a:lnTo>
                  <a:pt x="1074" y="361"/>
                </a:lnTo>
                <a:cubicBezTo>
                  <a:pt x="1074" y="358"/>
                  <a:pt x="1075" y="356"/>
                  <a:pt x="1075" y="353"/>
                </a:cubicBezTo>
                <a:cubicBezTo>
                  <a:pt x="1075" y="351"/>
                  <a:pt x="1076" y="348"/>
                  <a:pt x="1076" y="346"/>
                </a:cubicBezTo>
                <a:lnTo>
                  <a:pt x="1076" y="337"/>
                </a:lnTo>
                <a:cubicBezTo>
                  <a:pt x="1076" y="334"/>
                  <a:pt x="1077" y="331"/>
                  <a:pt x="1077" y="328"/>
                </a:cubicBezTo>
                <a:cubicBezTo>
                  <a:pt x="1077" y="325"/>
                  <a:pt x="1078" y="322"/>
                  <a:pt x="1078" y="319"/>
                </a:cubicBezTo>
                <a:lnTo>
                  <a:pt x="1078" y="310"/>
                </a:lnTo>
                <a:cubicBezTo>
                  <a:pt x="1078" y="307"/>
                  <a:pt x="1079" y="304"/>
                  <a:pt x="1079" y="301"/>
                </a:cubicBezTo>
                <a:cubicBezTo>
                  <a:pt x="1079" y="298"/>
                  <a:pt x="1080" y="296"/>
                  <a:pt x="1080" y="293"/>
                </a:cubicBezTo>
                <a:lnTo>
                  <a:pt x="1080" y="284"/>
                </a:lnTo>
                <a:cubicBezTo>
                  <a:pt x="1080" y="281"/>
                  <a:pt x="1081" y="279"/>
                  <a:pt x="1081" y="276"/>
                </a:cubicBezTo>
                <a:cubicBezTo>
                  <a:pt x="1081" y="273"/>
                  <a:pt x="1082" y="269"/>
                  <a:pt x="1082" y="266"/>
                </a:cubicBezTo>
                <a:lnTo>
                  <a:pt x="1082" y="257"/>
                </a:lnTo>
                <a:cubicBezTo>
                  <a:pt x="1082" y="254"/>
                  <a:pt x="1083" y="251"/>
                  <a:pt x="1083" y="248"/>
                </a:cubicBezTo>
                <a:lnTo>
                  <a:pt x="1083" y="239"/>
                </a:lnTo>
                <a:cubicBezTo>
                  <a:pt x="1083" y="236"/>
                  <a:pt x="1084" y="233"/>
                  <a:pt x="1084" y="230"/>
                </a:cubicBezTo>
                <a:cubicBezTo>
                  <a:pt x="1084" y="227"/>
                  <a:pt x="1085" y="225"/>
                  <a:pt x="1085" y="222"/>
                </a:cubicBezTo>
                <a:lnTo>
                  <a:pt x="1085" y="213"/>
                </a:lnTo>
                <a:cubicBezTo>
                  <a:pt x="1085" y="210"/>
                  <a:pt x="1086" y="208"/>
                  <a:pt x="1086" y="205"/>
                </a:cubicBezTo>
                <a:cubicBezTo>
                  <a:pt x="1086" y="202"/>
                  <a:pt x="1087" y="199"/>
                  <a:pt x="1087" y="196"/>
                </a:cubicBezTo>
                <a:lnTo>
                  <a:pt x="1087" y="188"/>
                </a:lnTo>
                <a:cubicBezTo>
                  <a:pt x="1087" y="185"/>
                  <a:pt x="1088" y="182"/>
                  <a:pt x="1088" y="179"/>
                </a:cubicBezTo>
                <a:cubicBezTo>
                  <a:pt x="1088" y="176"/>
                  <a:pt x="1089" y="174"/>
                  <a:pt x="1089" y="171"/>
                </a:cubicBezTo>
                <a:lnTo>
                  <a:pt x="1089" y="163"/>
                </a:lnTo>
                <a:cubicBezTo>
                  <a:pt x="1089" y="160"/>
                  <a:pt x="1090" y="157"/>
                  <a:pt x="1090" y="154"/>
                </a:cubicBezTo>
                <a:cubicBezTo>
                  <a:pt x="1090" y="152"/>
                  <a:pt x="1091" y="149"/>
                  <a:pt x="1091" y="147"/>
                </a:cubicBezTo>
                <a:lnTo>
                  <a:pt x="1091" y="139"/>
                </a:lnTo>
                <a:cubicBezTo>
                  <a:pt x="1091" y="136"/>
                  <a:pt x="1092" y="134"/>
                  <a:pt x="1092" y="131"/>
                </a:cubicBezTo>
                <a:cubicBezTo>
                  <a:pt x="1092" y="129"/>
                  <a:pt x="1093" y="126"/>
                  <a:pt x="1093" y="124"/>
                </a:cubicBezTo>
                <a:lnTo>
                  <a:pt x="1093" y="117"/>
                </a:lnTo>
                <a:cubicBezTo>
                  <a:pt x="1093" y="114"/>
                  <a:pt x="1094" y="112"/>
                  <a:pt x="1094" y="109"/>
                </a:cubicBezTo>
                <a:cubicBezTo>
                  <a:pt x="1094" y="107"/>
                  <a:pt x="1095" y="105"/>
                  <a:pt x="1095" y="103"/>
                </a:cubicBezTo>
                <a:lnTo>
                  <a:pt x="1095" y="95"/>
                </a:lnTo>
                <a:cubicBezTo>
                  <a:pt x="1095" y="93"/>
                  <a:pt x="1096" y="91"/>
                  <a:pt x="1096" y="89"/>
                </a:cubicBezTo>
                <a:lnTo>
                  <a:pt x="1096" y="83"/>
                </a:lnTo>
                <a:cubicBezTo>
                  <a:pt x="1096" y="81"/>
                  <a:pt x="1097" y="78"/>
                  <a:pt x="1097" y="76"/>
                </a:cubicBezTo>
                <a:cubicBezTo>
                  <a:pt x="1097" y="74"/>
                  <a:pt x="1098" y="73"/>
                  <a:pt x="1098" y="71"/>
                </a:cubicBezTo>
                <a:lnTo>
                  <a:pt x="1098" y="65"/>
                </a:lnTo>
                <a:cubicBezTo>
                  <a:pt x="1098" y="63"/>
                  <a:pt x="1099" y="62"/>
                  <a:pt x="1099" y="60"/>
                </a:cubicBezTo>
                <a:cubicBezTo>
                  <a:pt x="1099" y="58"/>
                  <a:pt x="1100" y="56"/>
                  <a:pt x="1100" y="54"/>
                </a:cubicBezTo>
                <a:lnTo>
                  <a:pt x="1100" y="49"/>
                </a:lnTo>
                <a:cubicBezTo>
                  <a:pt x="1100" y="48"/>
                  <a:pt x="1101" y="46"/>
                  <a:pt x="1101" y="45"/>
                </a:cubicBezTo>
                <a:cubicBezTo>
                  <a:pt x="1101" y="43"/>
                  <a:pt x="1102" y="42"/>
                  <a:pt x="1102" y="40"/>
                </a:cubicBezTo>
                <a:lnTo>
                  <a:pt x="1102" y="35"/>
                </a:lnTo>
                <a:cubicBezTo>
                  <a:pt x="1102" y="34"/>
                  <a:pt x="1103" y="32"/>
                  <a:pt x="1103" y="31"/>
                </a:cubicBezTo>
                <a:cubicBezTo>
                  <a:pt x="1103" y="30"/>
                  <a:pt x="1104" y="28"/>
                  <a:pt x="1104" y="27"/>
                </a:cubicBezTo>
                <a:lnTo>
                  <a:pt x="1104" y="24"/>
                </a:lnTo>
                <a:cubicBezTo>
                  <a:pt x="1104" y="23"/>
                  <a:pt x="1105" y="21"/>
                  <a:pt x="1105" y="20"/>
                </a:cubicBezTo>
                <a:cubicBezTo>
                  <a:pt x="1105" y="19"/>
                  <a:pt x="1106" y="18"/>
                  <a:pt x="1106" y="17"/>
                </a:cubicBezTo>
                <a:lnTo>
                  <a:pt x="1106" y="14"/>
                </a:lnTo>
                <a:cubicBezTo>
                  <a:pt x="1106" y="13"/>
                  <a:pt x="1107" y="13"/>
                  <a:pt x="1107" y="12"/>
                </a:cubicBezTo>
                <a:cubicBezTo>
                  <a:pt x="1107" y="11"/>
                  <a:pt x="1108" y="11"/>
                  <a:pt x="1108" y="10"/>
                </a:cubicBezTo>
                <a:lnTo>
                  <a:pt x="1108" y="7"/>
                </a:lnTo>
                <a:lnTo>
                  <a:pt x="1108" y="5"/>
                </a:lnTo>
                <a:lnTo>
                  <a:pt x="1109" y="4"/>
                </a:lnTo>
                <a:lnTo>
                  <a:pt x="1110" y="3"/>
                </a:lnTo>
                <a:lnTo>
                  <a:pt x="1111" y="2"/>
                </a:lnTo>
                <a:lnTo>
                  <a:pt x="1111" y="1"/>
                </a:lnTo>
                <a:lnTo>
                  <a:pt x="1112" y="0"/>
                </a:lnTo>
                <a:lnTo>
                  <a:pt x="1113" y="0"/>
                </a:lnTo>
                <a:lnTo>
                  <a:pt x="1114" y="0"/>
                </a:lnTo>
                <a:lnTo>
                  <a:pt x="1115" y="1"/>
                </a:lnTo>
                <a:lnTo>
                  <a:pt x="1115" y="2"/>
                </a:lnTo>
                <a:lnTo>
                  <a:pt x="1116" y="2"/>
                </a:lnTo>
                <a:lnTo>
                  <a:pt x="1117" y="3"/>
                </a:lnTo>
                <a:lnTo>
                  <a:pt x="1117" y="5"/>
                </a:lnTo>
                <a:lnTo>
                  <a:pt x="1118" y="6"/>
                </a:lnTo>
                <a:cubicBezTo>
                  <a:pt x="1118" y="7"/>
                  <a:pt x="1119" y="7"/>
                  <a:pt x="1119" y="8"/>
                </a:cubicBezTo>
                <a:lnTo>
                  <a:pt x="1119" y="11"/>
                </a:lnTo>
                <a:cubicBezTo>
                  <a:pt x="1119" y="12"/>
                  <a:pt x="1120" y="12"/>
                  <a:pt x="1120" y="13"/>
                </a:cubicBezTo>
                <a:cubicBezTo>
                  <a:pt x="1120" y="14"/>
                  <a:pt x="1121" y="15"/>
                  <a:pt x="1121" y="16"/>
                </a:cubicBezTo>
                <a:lnTo>
                  <a:pt x="1121" y="19"/>
                </a:lnTo>
                <a:lnTo>
                  <a:pt x="1121" y="22"/>
                </a:lnTo>
                <a:cubicBezTo>
                  <a:pt x="1121" y="23"/>
                  <a:pt x="1122" y="24"/>
                  <a:pt x="1122" y="25"/>
                </a:cubicBezTo>
                <a:cubicBezTo>
                  <a:pt x="1122" y="26"/>
                  <a:pt x="1123" y="26"/>
                  <a:pt x="1123" y="27"/>
                </a:cubicBezTo>
                <a:lnTo>
                  <a:pt x="1123" y="31"/>
                </a:lnTo>
                <a:cubicBezTo>
                  <a:pt x="1123" y="33"/>
                  <a:pt x="1124" y="34"/>
                  <a:pt x="1124" y="36"/>
                </a:cubicBezTo>
                <a:cubicBezTo>
                  <a:pt x="1124" y="37"/>
                  <a:pt x="1125" y="38"/>
                  <a:pt x="1125" y="39"/>
                </a:cubicBezTo>
                <a:lnTo>
                  <a:pt x="1125" y="44"/>
                </a:lnTo>
                <a:cubicBezTo>
                  <a:pt x="1125" y="45"/>
                  <a:pt x="1126" y="47"/>
                  <a:pt x="1126" y="48"/>
                </a:cubicBezTo>
                <a:cubicBezTo>
                  <a:pt x="1126" y="49"/>
                  <a:pt x="1127" y="51"/>
                  <a:pt x="1127" y="52"/>
                </a:cubicBezTo>
                <a:lnTo>
                  <a:pt x="1127" y="57"/>
                </a:lnTo>
                <a:cubicBezTo>
                  <a:pt x="1127" y="58"/>
                  <a:pt x="1128" y="60"/>
                  <a:pt x="1128" y="61"/>
                </a:cubicBezTo>
                <a:cubicBezTo>
                  <a:pt x="1128" y="63"/>
                  <a:pt x="1129" y="65"/>
                  <a:pt x="1129" y="67"/>
                </a:cubicBezTo>
                <a:lnTo>
                  <a:pt x="1129" y="72"/>
                </a:lnTo>
                <a:cubicBezTo>
                  <a:pt x="1129" y="74"/>
                  <a:pt x="1130" y="75"/>
                  <a:pt x="1130" y="77"/>
                </a:cubicBezTo>
                <a:cubicBezTo>
                  <a:pt x="1130" y="79"/>
                  <a:pt x="1131" y="81"/>
                  <a:pt x="1131" y="83"/>
                </a:cubicBezTo>
                <a:cubicBezTo>
                  <a:pt x="1131" y="85"/>
                  <a:pt x="1132" y="86"/>
                  <a:pt x="1132" y="88"/>
                </a:cubicBezTo>
                <a:lnTo>
                  <a:pt x="1132" y="94"/>
                </a:lnTo>
                <a:cubicBezTo>
                  <a:pt x="1132" y="96"/>
                  <a:pt x="1133" y="97"/>
                  <a:pt x="1133" y="99"/>
                </a:cubicBezTo>
                <a:cubicBezTo>
                  <a:pt x="1133" y="101"/>
                  <a:pt x="1134" y="102"/>
                  <a:pt x="1134" y="104"/>
                </a:cubicBezTo>
                <a:lnTo>
                  <a:pt x="1134" y="110"/>
                </a:lnTo>
                <a:lnTo>
                  <a:pt x="1134" y="116"/>
                </a:lnTo>
                <a:cubicBezTo>
                  <a:pt x="1134" y="118"/>
                  <a:pt x="1135" y="120"/>
                  <a:pt x="1135" y="122"/>
                </a:cubicBezTo>
                <a:cubicBezTo>
                  <a:pt x="1135" y="124"/>
                  <a:pt x="1136" y="126"/>
                  <a:pt x="1136" y="128"/>
                </a:cubicBezTo>
                <a:lnTo>
                  <a:pt x="1136" y="134"/>
                </a:lnTo>
                <a:cubicBezTo>
                  <a:pt x="1136" y="136"/>
                  <a:pt x="1137" y="138"/>
                  <a:pt x="1137" y="140"/>
                </a:cubicBezTo>
                <a:cubicBezTo>
                  <a:pt x="1137" y="142"/>
                  <a:pt x="1138" y="144"/>
                  <a:pt x="1138" y="146"/>
                </a:cubicBezTo>
                <a:lnTo>
                  <a:pt x="1138" y="153"/>
                </a:lnTo>
                <a:cubicBezTo>
                  <a:pt x="1138" y="155"/>
                  <a:pt x="1139" y="157"/>
                  <a:pt x="1139" y="159"/>
                </a:cubicBezTo>
                <a:cubicBezTo>
                  <a:pt x="1139" y="161"/>
                  <a:pt x="1140" y="163"/>
                  <a:pt x="1140" y="165"/>
                </a:cubicBezTo>
                <a:lnTo>
                  <a:pt x="1140" y="172"/>
                </a:lnTo>
                <a:cubicBezTo>
                  <a:pt x="1140" y="174"/>
                  <a:pt x="1141" y="177"/>
                  <a:pt x="1141" y="179"/>
                </a:cubicBezTo>
                <a:cubicBezTo>
                  <a:pt x="1141" y="181"/>
                  <a:pt x="1142" y="184"/>
                  <a:pt x="1142" y="186"/>
                </a:cubicBezTo>
                <a:lnTo>
                  <a:pt x="1142" y="192"/>
                </a:lnTo>
                <a:cubicBezTo>
                  <a:pt x="1142" y="194"/>
                  <a:pt x="1143" y="197"/>
                  <a:pt x="1143" y="199"/>
                </a:cubicBezTo>
                <a:cubicBezTo>
                  <a:pt x="1143" y="201"/>
                  <a:pt x="1144" y="203"/>
                  <a:pt x="1144" y="205"/>
                </a:cubicBezTo>
                <a:lnTo>
                  <a:pt x="1144" y="212"/>
                </a:lnTo>
                <a:cubicBezTo>
                  <a:pt x="1144" y="214"/>
                  <a:pt x="1145" y="216"/>
                  <a:pt x="1145" y="218"/>
                </a:cubicBezTo>
                <a:cubicBezTo>
                  <a:pt x="1145" y="220"/>
                  <a:pt x="1146" y="223"/>
                  <a:pt x="1146" y="225"/>
                </a:cubicBezTo>
                <a:lnTo>
                  <a:pt x="1146" y="232"/>
                </a:lnTo>
                <a:cubicBezTo>
                  <a:pt x="1146" y="234"/>
                  <a:pt x="1147" y="236"/>
                  <a:pt x="1147" y="238"/>
                </a:cubicBezTo>
                <a:lnTo>
                  <a:pt x="1147" y="245"/>
                </a:lnTo>
                <a:cubicBezTo>
                  <a:pt x="1147" y="247"/>
                  <a:pt x="1148" y="249"/>
                  <a:pt x="1148" y="251"/>
                </a:cubicBezTo>
                <a:cubicBezTo>
                  <a:pt x="1148" y="253"/>
                  <a:pt x="1149" y="256"/>
                  <a:pt x="1149" y="258"/>
                </a:cubicBezTo>
                <a:lnTo>
                  <a:pt x="1149" y="266"/>
                </a:lnTo>
                <a:cubicBezTo>
                  <a:pt x="1149" y="268"/>
                  <a:pt x="1150" y="271"/>
                  <a:pt x="1150" y="273"/>
                </a:cubicBezTo>
                <a:cubicBezTo>
                  <a:pt x="1150" y="275"/>
                  <a:pt x="1151" y="277"/>
                  <a:pt x="1151" y="279"/>
                </a:cubicBezTo>
                <a:lnTo>
                  <a:pt x="1151" y="285"/>
                </a:lnTo>
                <a:cubicBezTo>
                  <a:pt x="1151" y="287"/>
                  <a:pt x="1152" y="290"/>
                  <a:pt x="1152" y="292"/>
                </a:cubicBezTo>
                <a:cubicBezTo>
                  <a:pt x="1152" y="294"/>
                  <a:pt x="1153" y="295"/>
                  <a:pt x="1153" y="297"/>
                </a:cubicBezTo>
                <a:lnTo>
                  <a:pt x="1153" y="304"/>
                </a:lnTo>
                <a:cubicBezTo>
                  <a:pt x="1153" y="306"/>
                  <a:pt x="1154" y="309"/>
                  <a:pt x="1154" y="311"/>
                </a:cubicBezTo>
                <a:cubicBezTo>
                  <a:pt x="1154" y="313"/>
                  <a:pt x="1155" y="316"/>
                  <a:pt x="1155" y="318"/>
                </a:cubicBezTo>
                <a:lnTo>
                  <a:pt x="1155" y="325"/>
                </a:lnTo>
                <a:cubicBezTo>
                  <a:pt x="1155" y="327"/>
                  <a:pt x="1156" y="330"/>
                  <a:pt x="1156" y="332"/>
                </a:cubicBezTo>
                <a:cubicBezTo>
                  <a:pt x="1156" y="334"/>
                  <a:pt x="1157" y="336"/>
                  <a:pt x="1157" y="338"/>
                </a:cubicBezTo>
                <a:lnTo>
                  <a:pt x="1157" y="344"/>
                </a:lnTo>
                <a:cubicBezTo>
                  <a:pt x="1157" y="346"/>
                  <a:pt x="1158" y="347"/>
                  <a:pt x="1158" y="349"/>
                </a:cubicBezTo>
                <a:cubicBezTo>
                  <a:pt x="1158" y="352"/>
                  <a:pt x="1159" y="354"/>
                  <a:pt x="1159" y="357"/>
                </a:cubicBezTo>
                <a:lnTo>
                  <a:pt x="1159" y="363"/>
                </a:lnTo>
                <a:cubicBezTo>
                  <a:pt x="1159" y="365"/>
                  <a:pt x="1160" y="366"/>
                  <a:pt x="1160" y="368"/>
                </a:cubicBezTo>
                <a:lnTo>
                  <a:pt x="1160" y="374"/>
                </a:lnTo>
                <a:cubicBezTo>
                  <a:pt x="1160" y="376"/>
                  <a:pt x="1161" y="378"/>
                  <a:pt x="1161" y="380"/>
                </a:cubicBezTo>
                <a:cubicBezTo>
                  <a:pt x="1161" y="382"/>
                  <a:pt x="1162" y="384"/>
                  <a:pt x="1162" y="386"/>
                </a:cubicBezTo>
                <a:lnTo>
                  <a:pt x="1162" y="393"/>
                </a:lnTo>
                <a:cubicBezTo>
                  <a:pt x="1162" y="395"/>
                  <a:pt x="1163" y="397"/>
                  <a:pt x="1163" y="399"/>
                </a:cubicBezTo>
                <a:cubicBezTo>
                  <a:pt x="1163" y="401"/>
                  <a:pt x="1164" y="403"/>
                  <a:pt x="1164" y="405"/>
                </a:cubicBezTo>
                <a:lnTo>
                  <a:pt x="1164" y="410"/>
                </a:lnTo>
                <a:cubicBezTo>
                  <a:pt x="1164" y="412"/>
                  <a:pt x="1165" y="414"/>
                  <a:pt x="1165" y="416"/>
                </a:cubicBezTo>
                <a:cubicBezTo>
                  <a:pt x="1165" y="418"/>
                  <a:pt x="1166" y="420"/>
                  <a:pt x="1166" y="422"/>
                </a:cubicBezTo>
                <a:lnTo>
                  <a:pt x="1166" y="429"/>
                </a:lnTo>
                <a:cubicBezTo>
                  <a:pt x="1166" y="431"/>
                  <a:pt x="1167" y="433"/>
                  <a:pt x="1167" y="435"/>
                </a:cubicBezTo>
                <a:cubicBezTo>
                  <a:pt x="1167" y="437"/>
                  <a:pt x="1168" y="438"/>
                  <a:pt x="1168" y="440"/>
                </a:cubicBezTo>
                <a:lnTo>
                  <a:pt x="1168" y="444"/>
                </a:lnTo>
                <a:cubicBezTo>
                  <a:pt x="1168" y="445"/>
                  <a:pt x="1169" y="447"/>
                  <a:pt x="1169" y="448"/>
                </a:cubicBezTo>
                <a:cubicBezTo>
                  <a:pt x="1169" y="450"/>
                  <a:pt x="1170" y="451"/>
                  <a:pt x="1170" y="453"/>
                </a:cubicBezTo>
                <a:lnTo>
                  <a:pt x="1170" y="459"/>
                </a:lnTo>
                <a:cubicBezTo>
                  <a:pt x="1170" y="461"/>
                  <a:pt x="1171" y="463"/>
                  <a:pt x="1171" y="465"/>
                </a:cubicBezTo>
                <a:cubicBezTo>
                  <a:pt x="1171" y="466"/>
                  <a:pt x="1172" y="468"/>
                  <a:pt x="1172" y="469"/>
                </a:cubicBezTo>
                <a:lnTo>
                  <a:pt x="1172" y="475"/>
                </a:lnTo>
                <a:lnTo>
                  <a:pt x="1172" y="480"/>
                </a:lnTo>
                <a:cubicBezTo>
                  <a:pt x="1172" y="481"/>
                  <a:pt x="1173" y="483"/>
                  <a:pt x="1173" y="484"/>
                </a:cubicBezTo>
                <a:cubicBezTo>
                  <a:pt x="1173" y="486"/>
                  <a:pt x="1174" y="487"/>
                  <a:pt x="1174" y="489"/>
                </a:cubicBezTo>
                <a:cubicBezTo>
                  <a:pt x="1174" y="490"/>
                  <a:pt x="1175" y="492"/>
                  <a:pt x="1175" y="493"/>
                </a:cubicBezTo>
                <a:lnTo>
                  <a:pt x="1175" y="497"/>
                </a:lnTo>
                <a:cubicBezTo>
                  <a:pt x="1175" y="499"/>
                  <a:pt x="1176" y="500"/>
                  <a:pt x="1176" y="502"/>
                </a:cubicBezTo>
                <a:cubicBezTo>
                  <a:pt x="1176" y="503"/>
                  <a:pt x="1177" y="505"/>
                  <a:pt x="1177" y="506"/>
                </a:cubicBezTo>
                <a:lnTo>
                  <a:pt x="1177" y="510"/>
                </a:lnTo>
                <a:cubicBezTo>
                  <a:pt x="1177" y="511"/>
                  <a:pt x="1178" y="513"/>
                  <a:pt x="1178" y="514"/>
                </a:cubicBezTo>
                <a:cubicBezTo>
                  <a:pt x="1178" y="515"/>
                  <a:pt x="1179" y="517"/>
                  <a:pt x="1179" y="518"/>
                </a:cubicBezTo>
                <a:lnTo>
                  <a:pt x="1179" y="522"/>
                </a:lnTo>
                <a:cubicBezTo>
                  <a:pt x="1179" y="523"/>
                  <a:pt x="1180" y="525"/>
                  <a:pt x="1180" y="526"/>
                </a:cubicBezTo>
                <a:cubicBezTo>
                  <a:pt x="1180" y="527"/>
                  <a:pt x="1181" y="529"/>
                  <a:pt x="1181" y="530"/>
                </a:cubicBezTo>
                <a:lnTo>
                  <a:pt x="1181" y="533"/>
                </a:lnTo>
                <a:cubicBezTo>
                  <a:pt x="1181" y="534"/>
                  <a:pt x="1182" y="536"/>
                  <a:pt x="1182" y="537"/>
                </a:cubicBezTo>
                <a:cubicBezTo>
                  <a:pt x="1182" y="538"/>
                  <a:pt x="1183" y="540"/>
                  <a:pt x="1183" y="541"/>
                </a:cubicBezTo>
                <a:lnTo>
                  <a:pt x="1183" y="545"/>
                </a:lnTo>
                <a:cubicBezTo>
                  <a:pt x="1183" y="546"/>
                  <a:pt x="1184" y="547"/>
                  <a:pt x="1184" y="548"/>
                </a:cubicBezTo>
                <a:cubicBezTo>
                  <a:pt x="1184" y="549"/>
                  <a:pt x="1185" y="549"/>
                  <a:pt x="1185" y="550"/>
                </a:cubicBezTo>
                <a:lnTo>
                  <a:pt x="1185" y="554"/>
                </a:lnTo>
                <a:lnTo>
                  <a:pt x="1185" y="557"/>
                </a:lnTo>
                <a:cubicBezTo>
                  <a:pt x="1185" y="558"/>
                  <a:pt x="1186" y="559"/>
                  <a:pt x="1186" y="560"/>
                </a:cubicBezTo>
                <a:cubicBezTo>
                  <a:pt x="1186" y="561"/>
                  <a:pt x="1187" y="562"/>
                  <a:pt x="1187" y="563"/>
                </a:cubicBezTo>
                <a:lnTo>
                  <a:pt x="1187" y="566"/>
                </a:lnTo>
                <a:cubicBezTo>
                  <a:pt x="1187" y="567"/>
                  <a:pt x="1188" y="568"/>
                  <a:pt x="1188" y="569"/>
                </a:cubicBezTo>
                <a:cubicBezTo>
                  <a:pt x="1188" y="570"/>
                  <a:pt x="1189" y="571"/>
                  <a:pt x="1189" y="572"/>
                </a:cubicBezTo>
                <a:lnTo>
                  <a:pt x="1189" y="573"/>
                </a:lnTo>
                <a:cubicBezTo>
                  <a:pt x="1189" y="574"/>
                  <a:pt x="1190" y="575"/>
                  <a:pt x="1190" y="576"/>
                </a:cubicBezTo>
                <a:cubicBezTo>
                  <a:pt x="1190" y="577"/>
                  <a:pt x="1191" y="577"/>
                  <a:pt x="1191" y="578"/>
                </a:cubicBezTo>
                <a:lnTo>
                  <a:pt x="1191" y="581"/>
                </a:lnTo>
                <a:cubicBezTo>
                  <a:pt x="1191" y="582"/>
                  <a:pt x="1192" y="582"/>
                  <a:pt x="1192" y="583"/>
                </a:cubicBezTo>
                <a:cubicBezTo>
                  <a:pt x="1192" y="584"/>
                  <a:pt x="1193" y="584"/>
                  <a:pt x="1193" y="585"/>
                </a:cubicBezTo>
                <a:lnTo>
                  <a:pt x="1193" y="586"/>
                </a:lnTo>
                <a:cubicBezTo>
                  <a:pt x="1193" y="587"/>
                  <a:pt x="1194" y="587"/>
                  <a:pt x="1194" y="588"/>
                </a:cubicBezTo>
                <a:cubicBezTo>
                  <a:pt x="1194" y="589"/>
                  <a:pt x="1195" y="589"/>
                  <a:pt x="1195" y="590"/>
                </a:cubicBezTo>
                <a:lnTo>
                  <a:pt x="1195" y="591"/>
                </a:lnTo>
                <a:lnTo>
                  <a:pt x="1196" y="592"/>
                </a:lnTo>
                <a:lnTo>
                  <a:pt x="1197" y="593"/>
                </a:lnTo>
                <a:lnTo>
                  <a:pt x="1198" y="594"/>
                </a:lnTo>
                <a:lnTo>
                  <a:pt x="1198" y="595"/>
                </a:lnTo>
                <a:lnTo>
                  <a:pt x="1198" y="596"/>
                </a:lnTo>
                <a:lnTo>
                  <a:pt x="1199" y="597"/>
                </a:lnTo>
                <a:lnTo>
                  <a:pt x="1200" y="598"/>
                </a:lnTo>
                <a:lnTo>
                  <a:pt x="1201" y="599"/>
                </a:lnTo>
                <a:lnTo>
                  <a:pt x="1202" y="599"/>
                </a:lnTo>
                <a:lnTo>
                  <a:pt x="1202" y="598"/>
                </a:lnTo>
                <a:lnTo>
                  <a:pt x="1203" y="599"/>
                </a:lnTo>
                <a:lnTo>
                  <a:pt x="1204" y="598"/>
                </a:lnTo>
                <a:lnTo>
                  <a:pt x="1205" y="598"/>
                </a:lnTo>
                <a:lnTo>
                  <a:pt x="1206" y="597"/>
                </a:lnTo>
                <a:lnTo>
                  <a:pt x="1207" y="596"/>
                </a:lnTo>
                <a:lnTo>
                  <a:pt x="1208" y="595"/>
                </a:lnTo>
                <a:lnTo>
                  <a:pt x="1208" y="594"/>
                </a:lnTo>
                <a:lnTo>
                  <a:pt x="1209" y="593"/>
                </a:lnTo>
                <a:lnTo>
                  <a:pt x="1210" y="592"/>
                </a:lnTo>
                <a:lnTo>
                  <a:pt x="1210" y="590"/>
                </a:lnTo>
                <a:cubicBezTo>
                  <a:pt x="1210" y="589"/>
                  <a:pt x="1211" y="589"/>
                  <a:pt x="1211" y="588"/>
                </a:cubicBezTo>
                <a:lnTo>
                  <a:pt x="1211" y="586"/>
                </a:lnTo>
                <a:cubicBezTo>
                  <a:pt x="1211" y="585"/>
                  <a:pt x="1212" y="585"/>
                  <a:pt x="1212" y="584"/>
                </a:cubicBezTo>
                <a:lnTo>
                  <a:pt x="1213" y="583"/>
                </a:lnTo>
                <a:lnTo>
                  <a:pt x="1213" y="581"/>
                </a:lnTo>
                <a:cubicBezTo>
                  <a:pt x="1213" y="580"/>
                  <a:pt x="1214" y="579"/>
                  <a:pt x="1214" y="578"/>
                </a:cubicBezTo>
                <a:cubicBezTo>
                  <a:pt x="1214" y="577"/>
                  <a:pt x="1215" y="577"/>
                  <a:pt x="1215" y="576"/>
                </a:cubicBezTo>
                <a:lnTo>
                  <a:pt x="1215" y="573"/>
                </a:lnTo>
                <a:cubicBezTo>
                  <a:pt x="1215" y="572"/>
                  <a:pt x="1216" y="572"/>
                  <a:pt x="1216" y="571"/>
                </a:cubicBezTo>
                <a:cubicBezTo>
                  <a:pt x="1216" y="570"/>
                  <a:pt x="1217" y="569"/>
                  <a:pt x="1217" y="568"/>
                </a:cubicBezTo>
                <a:lnTo>
                  <a:pt x="1217" y="566"/>
                </a:lnTo>
                <a:cubicBezTo>
                  <a:pt x="1217" y="565"/>
                  <a:pt x="1218" y="564"/>
                  <a:pt x="1218" y="563"/>
                </a:cubicBezTo>
                <a:cubicBezTo>
                  <a:pt x="1218" y="562"/>
                  <a:pt x="1219" y="560"/>
                  <a:pt x="1219" y="559"/>
                </a:cubicBezTo>
                <a:lnTo>
                  <a:pt x="1219" y="556"/>
                </a:lnTo>
                <a:cubicBezTo>
                  <a:pt x="1219" y="555"/>
                  <a:pt x="1220" y="554"/>
                  <a:pt x="1220" y="553"/>
                </a:cubicBezTo>
                <a:cubicBezTo>
                  <a:pt x="1220" y="552"/>
                  <a:pt x="1221" y="551"/>
                  <a:pt x="1221" y="550"/>
                </a:cubicBezTo>
                <a:lnTo>
                  <a:pt x="1221" y="547"/>
                </a:lnTo>
                <a:cubicBezTo>
                  <a:pt x="1221" y="546"/>
                  <a:pt x="1222" y="544"/>
                  <a:pt x="1222" y="543"/>
                </a:cubicBezTo>
                <a:cubicBezTo>
                  <a:pt x="1222" y="542"/>
                  <a:pt x="1223" y="540"/>
                  <a:pt x="1223" y="539"/>
                </a:cubicBezTo>
                <a:lnTo>
                  <a:pt x="1223" y="536"/>
                </a:lnTo>
                <a:cubicBezTo>
                  <a:pt x="1223" y="535"/>
                  <a:pt x="1224" y="533"/>
                  <a:pt x="1224" y="532"/>
                </a:cubicBezTo>
                <a:lnTo>
                  <a:pt x="1224" y="528"/>
                </a:lnTo>
                <a:cubicBezTo>
                  <a:pt x="1224" y="527"/>
                  <a:pt x="1225" y="526"/>
                  <a:pt x="1225" y="525"/>
                </a:cubicBezTo>
                <a:cubicBezTo>
                  <a:pt x="1225" y="524"/>
                  <a:pt x="1226" y="522"/>
                  <a:pt x="1226" y="521"/>
                </a:cubicBezTo>
                <a:lnTo>
                  <a:pt x="1226" y="516"/>
                </a:lnTo>
                <a:cubicBezTo>
                  <a:pt x="1226" y="515"/>
                  <a:pt x="1227" y="514"/>
                  <a:pt x="1227" y="513"/>
                </a:cubicBezTo>
                <a:cubicBezTo>
                  <a:pt x="1227" y="511"/>
                  <a:pt x="1228" y="510"/>
                  <a:pt x="1228" y="508"/>
                </a:cubicBezTo>
                <a:lnTo>
                  <a:pt x="1228" y="504"/>
                </a:lnTo>
                <a:cubicBezTo>
                  <a:pt x="1228" y="503"/>
                  <a:pt x="1229" y="501"/>
                  <a:pt x="1229" y="500"/>
                </a:cubicBezTo>
                <a:cubicBezTo>
                  <a:pt x="1229" y="499"/>
                  <a:pt x="1230" y="497"/>
                  <a:pt x="1230" y="496"/>
                </a:cubicBezTo>
                <a:lnTo>
                  <a:pt x="1230" y="491"/>
                </a:lnTo>
                <a:cubicBezTo>
                  <a:pt x="1230" y="490"/>
                  <a:pt x="1231" y="488"/>
                  <a:pt x="1231" y="487"/>
                </a:cubicBezTo>
                <a:cubicBezTo>
                  <a:pt x="1231" y="486"/>
                  <a:pt x="1232" y="484"/>
                  <a:pt x="1232" y="483"/>
                </a:cubicBezTo>
                <a:lnTo>
                  <a:pt x="1232" y="479"/>
                </a:lnTo>
                <a:cubicBezTo>
                  <a:pt x="1232" y="478"/>
                  <a:pt x="1233" y="476"/>
                  <a:pt x="1233" y="475"/>
                </a:cubicBezTo>
                <a:cubicBezTo>
                  <a:pt x="1233" y="473"/>
                  <a:pt x="1234" y="472"/>
                  <a:pt x="1234" y="470"/>
                </a:cubicBezTo>
                <a:lnTo>
                  <a:pt x="1234" y="466"/>
                </a:lnTo>
                <a:cubicBezTo>
                  <a:pt x="1234" y="464"/>
                  <a:pt x="1235" y="463"/>
                  <a:pt x="1235" y="461"/>
                </a:cubicBezTo>
                <a:cubicBezTo>
                  <a:pt x="1235" y="460"/>
                  <a:pt x="1236" y="458"/>
                  <a:pt x="1236" y="457"/>
                </a:cubicBezTo>
                <a:lnTo>
                  <a:pt x="1236" y="453"/>
                </a:lnTo>
                <a:lnTo>
                  <a:pt x="1236" y="449"/>
                </a:lnTo>
                <a:cubicBezTo>
                  <a:pt x="1236" y="447"/>
                  <a:pt x="1237" y="446"/>
                  <a:pt x="1237" y="444"/>
                </a:cubicBezTo>
                <a:cubicBezTo>
                  <a:pt x="1237" y="443"/>
                  <a:pt x="1238" y="441"/>
                  <a:pt x="1238" y="440"/>
                </a:cubicBezTo>
                <a:cubicBezTo>
                  <a:pt x="1238" y="439"/>
                  <a:pt x="1239" y="437"/>
                  <a:pt x="1239" y="436"/>
                </a:cubicBezTo>
                <a:lnTo>
                  <a:pt x="1239" y="432"/>
                </a:lnTo>
                <a:cubicBezTo>
                  <a:pt x="1239" y="431"/>
                  <a:pt x="1240" y="430"/>
                  <a:pt x="1240" y="429"/>
                </a:cubicBezTo>
                <a:cubicBezTo>
                  <a:pt x="1240" y="428"/>
                  <a:pt x="1241" y="426"/>
                  <a:pt x="1241" y="425"/>
                </a:cubicBezTo>
                <a:lnTo>
                  <a:pt x="1241" y="421"/>
                </a:lnTo>
                <a:cubicBezTo>
                  <a:pt x="1241" y="420"/>
                  <a:pt x="1242" y="418"/>
                  <a:pt x="1242" y="417"/>
                </a:cubicBezTo>
                <a:cubicBezTo>
                  <a:pt x="1242" y="416"/>
                  <a:pt x="1243" y="414"/>
                  <a:pt x="1243" y="413"/>
                </a:cubicBezTo>
                <a:lnTo>
                  <a:pt x="1243" y="409"/>
                </a:lnTo>
                <a:cubicBezTo>
                  <a:pt x="1243" y="408"/>
                  <a:pt x="1244" y="407"/>
                  <a:pt x="1244" y="406"/>
                </a:cubicBezTo>
                <a:cubicBezTo>
                  <a:pt x="1244" y="405"/>
                  <a:pt x="1245" y="403"/>
                  <a:pt x="1245" y="402"/>
                </a:cubicBezTo>
                <a:lnTo>
                  <a:pt x="1245" y="399"/>
                </a:lnTo>
                <a:cubicBezTo>
                  <a:pt x="1245" y="398"/>
                  <a:pt x="1246" y="397"/>
                  <a:pt x="1246" y="396"/>
                </a:cubicBezTo>
                <a:cubicBezTo>
                  <a:pt x="1246" y="395"/>
                  <a:pt x="1247" y="394"/>
                  <a:pt x="1247" y="393"/>
                </a:cubicBezTo>
                <a:lnTo>
                  <a:pt x="1247" y="390"/>
                </a:lnTo>
                <a:cubicBezTo>
                  <a:pt x="1247" y="389"/>
                  <a:pt x="1248" y="388"/>
                  <a:pt x="1248" y="387"/>
                </a:cubicBezTo>
                <a:cubicBezTo>
                  <a:pt x="1248" y="386"/>
                  <a:pt x="1249" y="386"/>
                  <a:pt x="1249" y="385"/>
                </a:cubicBezTo>
                <a:lnTo>
                  <a:pt x="1249" y="382"/>
                </a:lnTo>
                <a:lnTo>
                  <a:pt x="1249" y="379"/>
                </a:lnTo>
                <a:cubicBezTo>
                  <a:pt x="1249" y="378"/>
                  <a:pt x="1250" y="378"/>
                  <a:pt x="1250" y="377"/>
                </a:cubicBezTo>
                <a:cubicBezTo>
                  <a:pt x="1250" y="376"/>
                  <a:pt x="1251" y="376"/>
                  <a:pt x="1251" y="375"/>
                </a:cubicBezTo>
                <a:lnTo>
                  <a:pt x="1251" y="373"/>
                </a:lnTo>
                <a:cubicBezTo>
                  <a:pt x="1251" y="372"/>
                  <a:pt x="1252" y="372"/>
                  <a:pt x="1252" y="371"/>
                </a:cubicBezTo>
                <a:cubicBezTo>
                  <a:pt x="1252" y="370"/>
                  <a:pt x="1253" y="370"/>
                  <a:pt x="1253" y="369"/>
                </a:cubicBezTo>
                <a:lnTo>
                  <a:pt x="1253" y="367"/>
                </a:lnTo>
                <a:lnTo>
                  <a:pt x="1254" y="366"/>
                </a:lnTo>
                <a:lnTo>
                  <a:pt x="1255" y="365"/>
                </a:lnTo>
                <a:lnTo>
                  <a:pt x="1255" y="363"/>
                </a:lnTo>
                <a:lnTo>
                  <a:pt x="1256" y="363"/>
                </a:lnTo>
                <a:lnTo>
                  <a:pt x="1257" y="362"/>
                </a:lnTo>
                <a:lnTo>
                  <a:pt x="1257" y="361"/>
                </a:lnTo>
                <a:lnTo>
                  <a:pt x="1258" y="361"/>
                </a:lnTo>
                <a:lnTo>
                  <a:pt x="1259" y="360"/>
                </a:lnTo>
                <a:lnTo>
                  <a:pt x="1260" y="360"/>
                </a:lnTo>
                <a:lnTo>
                  <a:pt x="1261" y="360"/>
                </a:lnTo>
                <a:lnTo>
                  <a:pt x="1262" y="360"/>
                </a:lnTo>
                <a:lnTo>
                  <a:pt x="1262" y="361"/>
                </a:lnTo>
                <a:lnTo>
                  <a:pt x="1263" y="362"/>
                </a:lnTo>
                <a:lnTo>
                  <a:pt x="1264" y="363"/>
                </a:lnTo>
                <a:lnTo>
                  <a:pt x="1264" y="364"/>
                </a:lnTo>
                <a:lnTo>
                  <a:pt x="1265" y="365"/>
                </a:lnTo>
                <a:lnTo>
                  <a:pt x="1266" y="366"/>
                </a:lnTo>
                <a:lnTo>
                  <a:pt x="1266" y="368"/>
                </a:lnTo>
                <a:lnTo>
                  <a:pt x="1267" y="369"/>
                </a:lnTo>
                <a:cubicBezTo>
                  <a:pt x="1267" y="370"/>
                  <a:pt x="1268" y="370"/>
                  <a:pt x="1268" y="371"/>
                </a:cubicBezTo>
                <a:lnTo>
                  <a:pt x="1268" y="374"/>
                </a:lnTo>
                <a:lnTo>
                  <a:pt x="1269" y="375"/>
                </a:lnTo>
                <a:cubicBezTo>
                  <a:pt x="1269" y="376"/>
                  <a:pt x="1270" y="376"/>
                  <a:pt x="1270" y="377"/>
                </a:cubicBezTo>
                <a:lnTo>
                  <a:pt x="1270" y="380"/>
                </a:lnTo>
                <a:cubicBezTo>
                  <a:pt x="1270" y="381"/>
                  <a:pt x="1271" y="381"/>
                  <a:pt x="1271" y="382"/>
                </a:cubicBezTo>
                <a:cubicBezTo>
                  <a:pt x="1271" y="383"/>
                  <a:pt x="1272" y="384"/>
                  <a:pt x="1272" y="385"/>
                </a:cubicBezTo>
                <a:lnTo>
                  <a:pt x="1272" y="387"/>
                </a:lnTo>
                <a:cubicBezTo>
                  <a:pt x="1272" y="388"/>
                  <a:pt x="1273" y="389"/>
                  <a:pt x="1273" y="390"/>
                </a:cubicBezTo>
                <a:cubicBezTo>
                  <a:pt x="1273" y="391"/>
                  <a:pt x="1274" y="392"/>
                  <a:pt x="1274" y="393"/>
                </a:cubicBezTo>
                <a:lnTo>
                  <a:pt x="1274" y="396"/>
                </a:lnTo>
                <a:cubicBezTo>
                  <a:pt x="1274" y="397"/>
                  <a:pt x="1275" y="398"/>
                  <a:pt x="1275" y="399"/>
                </a:cubicBezTo>
                <a:lnTo>
                  <a:pt x="1275" y="403"/>
                </a:lnTo>
                <a:cubicBezTo>
                  <a:pt x="1275" y="404"/>
                  <a:pt x="1276" y="405"/>
                  <a:pt x="1276" y="406"/>
                </a:cubicBezTo>
                <a:cubicBezTo>
                  <a:pt x="1276" y="407"/>
                  <a:pt x="1277" y="408"/>
                  <a:pt x="1277" y="409"/>
                </a:cubicBezTo>
                <a:lnTo>
                  <a:pt x="1277" y="413"/>
                </a:lnTo>
                <a:cubicBezTo>
                  <a:pt x="1277" y="414"/>
                  <a:pt x="1278" y="416"/>
                  <a:pt x="1278" y="417"/>
                </a:cubicBezTo>
                <a:cubicBezTo>
                  <a:pt x="1278" y="418"/>
                  <a:pt x="1279" y="420"/>
                  <a:pt x="1279" y="421"/>
                </a:cubicBezTo>
                <a:lnTo>
                  <a:pt x="1279" y="424"/>
                </a:lnTo>
                <a:cubicBezTo>
                  <a:pt x="1279" y="425"/>
                  <a:pt x="1280" y="427"/>
                  <a:pt x="1280" y="428"/>
                </a:cubicBezTo>
                <a:cubicBezTo>
                  <a:pt x="1280" y="429"/>
                  <a:pt x="1281" y="431"/>
                  <a:pt x="1281" y="432"/>
                </a:cubicBezTo>
                <a:lnTo>
                  <a:pt x="1281" y="436"/>
                </a:lnTo>
                <a:cubicBezTo>
                  <a:pt x="1281" y="438"/>
                  <a:pt x="1282" y="439"/>
                  <a:pt x="1282" y="441"/>
                </a:cubicBezTo>
                <a:cubicBezTo>
                  <a:pt x="1282" y="442"/>
                  <a:pt x="1283" y="443"/>
                  <a:pt x="1283" y="444"/>
                </a:cubicBezTo>
                <a:lnTo>
                  <a:pt x="1283" y="448"/>
                </a:lnTo>
                <a:cubicBezTo>
                  <a:pt x="1283" y="450"/>
                  <a:pt x="1284" y="451"/>
                  <a:pt x="1284" y="453"/>
                </a:cubicBezTo>
                <a:cubicBezTo>
                  <a:pt x="1284" y="454"/>
                  <a:pt x="1285" y="456"/>
                  <a:pt x="1285" y="457"/>
                </a:cubicBezTo>
                <a:lnTo>
                  <a:pt x="1285" y="461"/>
                </a:lnTo>
                <a:cubicBezTo>
                  <a:pt x="1285" y="463"/>
                  <a:pt x="1286" y="464"/>
                  <a:pt x="1286" y="466"/>
                </a:cubicBezTo>
                <a:cubicBezTo>
                  <a:pt x="1286" y="467"/>
                  <a:pt x="1287" y="469"/>
                  <a:pt x="1287" y="470"/>
                </a:cubicBezTo>
                <a:lnTo>
                  <a:pt x="1287" y="475"/>
                </a:lnTo>
                <a:cubicBezTo>
                  <a:pt x="1287" y="476"/>
                  <a:pt x="1288" y="478"/>
                  <a:pt x="1288" y="479"/>
                </a:cubicBezTo>
                <a:lnTo>
                  <a:pt x="1288" y="484"/>
                </a:lnTo>
                <a:cubicBezTo>
                  <a:pt x="1288" y="485"/>
                  <a:pt x="1289" y="487"/>
                  <a:pt x="1289" y="488"/>
                </a:cubicBezTo>
                <a:cubicBezTo>
                  <a:pt x="1289" y="489"/>
                  <a:pt x="1290" y="491"/>
                  <a:pt x="1290" y="492"/>
                </a:cubicBezTo>
                <a:lnTo>
                  <a:pt x="1290" y="497"/>
                </a:lnTo>
                <a:cubicBezTo>
                  <a:pt x="1290" y="499"/>
                  <a:pt x="1291" y="500"/>
                  <a:pt x="1291" y="502"/>
                </a:cubicBezTo>
                <a:cubicBezTo>
                  <a:pt x="1291" y="503"/>
                  <a:pt x="1292" y="505"/>
                  <a:pt x="1292" y="506"/>
                </a:cubicBezTo>
                <a:lnTo>
                  <a:pt x="1292" y="511"/>
                </a:lnTo>
                <a:cubicBezTo>
                  <a:pt x="1292" y="512"/>
                  <a:pt x="1293" y="514"/>
                  <a:pt x="1293" y="515"/>
                </a:cubicBezTo>
                <a:cubicBezTo>
                  <a:pt x="1293" y="517"/>
                  <a:pt x="1294" y="518"/>
                  <a:pt x="1294" y="520"/>
                </a:cubicBezTo>
                <a:lnTo>
                  <a:pt x="1294" y="525"/>
                </a:lnTo>
                <a:cubicBezTo>
                  <a:pt x="1294" y="526"/>
                  <a:pt x="1295" y="528"/>
                  <a:pt x="1295" y="529"/>
                </a:cubicBezTo>
                <a:cubicBezTo>
                  <a:pt x="1295" y="531"/>
                  <a:pt x="1296" y="532"/>
                  <a:pt x="1296" y="534"/>
                </a:cubicBezTo>
                <a:lnTo>
                  <a:pt x="1296" y="539"/>
                </a:lnTo>
                <a:cubicBezTo>
                  <a:pt x="1296" y="540"/>
                  <a:pt x="1297" y="542"/>
                  <a:pt x="1297" y="543"/>
                </a:cubicBezTo>
                <a:cubicBezTo>
                  <a:pt x="1297" y="545"/>
                  <a:pt x="1298" y="546"/>
                  <a:pt x="1298" y="548"/>
                </a:cubicBezTo>
                <a:lnTo>
                  <a:pt x="1298" y="553"/>
                </a:lnTo>
                <a:cubicBezTo>
                  <a:pt x="1298" y="554"/>
                  <a:pt x="1299" y="556"/>
                  <a:pt x="1299" y="557"/>
                </a:cubicBezTo>
                <a:cubicBezTo>
                  <a:pt x="1299" y="558"/>
                  <a:pt x="1300" y="560"/>
                  <a:pt x="1300" y="561"/>
                </a:cubicBezTo>
                <a:lnTo>
                  <a:pt x="1300" y="566"/>
                </a:lnTo>
                <a:lnTo>
                  <a:pt x="1300" y="570"/>
                </a:lnTo>
                <a:cubicBezTo>
                  <a:pt x="1300" y="571"/>
                  <a:pt x="1301" y="573"/>
                  <a:pt x="1301" y="574"/>
                </a:cubicBezTo>
                <a:cubicBezTo>
                  <a:pt x="1301" y="576"/>
                  <a:pt x="1302" y="577"/>
                  <a:pt x="1302" y="579"/>
                </a:cubicBezTo>
                <a:cubicBezTo>
                  <a:pt x="1302" y="581"/>
                  <a:pt x="1303" y="582"/>
                  <a:pt x="1303" y="584"/>
                </a:cubicBezTo>
                <a:lnTo>
                  <a:pt x="1303" y="588"/>
                </a:lnTo>
                <a:cubicBezTo>
                  <a:pt x="1303" y="589"/>
                  <a:pt x="1304" y="591"/>
                  <a:pt x="1304" y="592"/>
                </a:cubicBezTo>
                <a:cubicBezTo>
                  <a:pt x="1304" y="593"/>
                  <a:pt x="1305" y="595"/>
                  <a:pt x="1305" y="596"/>
                </a:cubicBezTo>
                <a:lnTo>
                  <a:pt x="1305" y="601"/>
                </a:lnTo>
                <a:cubicBezTo>
                  <a:pt x="1305" y="603"/>
                  <a:pt x="1306" y="604"/>
                  <a:pt x="1306" y="606"/>
                </a:cubicBezTo>
                <a:cubicBezTo>
                  <a:pt x="1306" y="607"/>
                  <a:pt x="1307" y="609"/>
                  <a:pt x="1307" y="610"/>
                </a:cubicBezTo>
                <a:lnTo>
                  <a:pt x="1307" y="614"/>
                </a:lnTo>
                <a:cubicBezTo>
                  <a:pt x="1307" y="615"/>
                  <a:pt x="1308" y="616"/>
                  <a:pt x="1308" y="617"/>
                </a:cubicBezTo>
                <a:cubicBezTo>
                  <a:pt x="1308" y="618"/>
                  <a:pt x="1309" y="620"/>
                  <a:pt x="1309" y="621"/>
                </a:cubicBezTo>
                <a:lnTo>
                  <a:pt x="1309" y="625"/>
                </a:lnTo>
                <a:cubicBezTo>
                  <a:pt x="1309" y="626"/>
                  <a:pt x="1310" y="628"/>
                  <a:pt x="1310" y="629"/>
                </a:cubicBezTo>
                <a:cubicBezTo>
                  <a:pt x="1310" y="630"/>
                  <a:pt x="1311" y="632"/>
                  <a:pt x="1311" y="633"/>
                </a:cubicBezTo>
                <a:lnTo>
                  <a:pt x="1311" y="637"/>
                </a:lnTo>
                <a:cubicBezTo>
                  <a:pt x="1311" y="639"/>
                  <a:pt x="1312" y="640"/>
                  <a:pt x="1312" y="642"/>
                </a:cubicBezTo>
                <a:cubicBezTo>
                  <a:pt x="1312" y="643"/>
                  <a:pt x="1313" y="644"/>
                  <a:pt x="1313" y="645"/>
                </a:cubicBezTo>
                <a:lnTo>
                  <a:pt x="1313" y="649"/>
                </a:lnTo>
                <a:lnTo>
                  <a:pt x="1313" y="653"/>
                </a:lnTo>
                <a:cubicBezTo>
                  <a:pt x="1313" y="654"/>
                  <a:pt x="1314" y="656"/>
                  <a:pt x="1314" y="657"/>
                </a:cubicBezTo>
                <a:cubicBezTo>
                  <a:pt x="1314" y="658"/>
                  <a:pt x="1315" y="659"/>
                  <a:pt x="1315" y="660"/>
                </a:cubicBezTo>
                <a:lnTo>
                  <a:pt x="1315" y="663"/>
                </a:lnTo>
                <a:cubicBezTo>
                  <a:pt x="1315" y="664"/>
                  <a:pt x="1316" y="665"/>
                  <a:pt x="1316" y="666"/>
                </a:cubicBezTo>
                <a:cubicBezTo>
                  <a:pt x="1316" y="667"/>
                  <a:pt x="1317" y="669"/>
                  <a:pt x="1317" y="670"/>
                </a:cubicBezTo>
                <a:lnTo>
                  <a:pt x="1317" y="673"/>
                </a:lnTo>
                <a:cubicBezTo>
                  <a:pt x="1317" y="674"/>
                  <a:pt x="1318" y="676"/>
                  <a:pt x="1318" y="677"/>
                </a:cubicBezTo>
                <a:cubicBezTo>
                  <a:pt x="1318" y="678"/>
                  <a:pt x="1319" y="679"/>
                  <a:pt x="1319" y="680"/>
                </a:cubicBezTo>
                <a:lnTo>
                  <a:pt x="1319" y="683"/>
                </a:lnTo>
                <a:cubicBezTo>
                  <a:pt x="1319" y="684"/>
                  <a:pt x="1320" y="686"/>
                  <a:pt x="1320" y="687"/>
                </a:cubicBezTo>
                <a:cubicBezTo>
                  <a:pt x="1320" y="688"/>
                  <a:pt x="1321" y="688"/>
                  <a:pt x="1321" y="689"/>
                </a:cubicBezTo>
                <a:lnTo>
                  <a:pt x="1321" y="693"/>
                </a:lnTo>
                <a:cubicBezTo>
                  <a:pt x="1321" y="694"/>
                  <a:pt x="1322" y="695"/>
                  <a:pt x="1322" y="696"/>
                </a:cubicBezTo>
                <a:cubicBezTo>
                  <a:pt x="1322" y="697"/>
                  <a:pt x="1323" y="698"/>
                  <a:pt x="1323" y="699"/>
                </a:cubicBezTo>
                <a:lnTo>
                  <a:pt x="1323" y="702"/>
                </a:lnTo>
                <a:cubicBezTo>
                  <a:pt x="1323" y="703"/>
                  <a:pt x="1324" y="703"/>
                  <a:pt x="1324" y="704"/>
                </a:cubicBezTo>
                <a:cubicBezTo>
                  <a:pt x="1324" y="705"/>
                  <a:pt x="1325" y="706"/>
                  <a:pt x="1325" y="707"/>
                </a:cubicBezTo>
                <a:cubicBezTo>
                  <a:pt x="1325" y="708"/>
                  <a:pt x="1326" y="708"/>
                  <a:pt x="1326" y="709"/>
                </a:cubicBezTo>
                <a:lnTo>
                  <a:pt x="1326" y="712"/>
                </a:lnTo>
                <a:lnTo>
                  <a:pt x="1326" y="715"/>
                </a:lnTo>
                <a:cubicBezTo>
                  <a:pt x="1326" y="716"/>
                  <a:pt x="1327" y="717"/>
                  <a:pt x="1327" y="718"/>
                </a:cubicBezTo>
                <a:cubicBezTo>
                  <a:pt x="1327" y="719"/>
                  <a:pt x="1328" y="720"/>
                  <a:pt x="1328" y="721"/>
                </a:cubicBezTo>
                <a:lnTo>
                  <a:pt x="1328" y="724"/>
                </a:lnTo>
                <a:lnTo>
                  <a:pt x="1329" y="725"/>
                </a:lnTo>
                <a:cubicBezTo>
                  <a:pt x="1329" y="726"/>
                  <a:pt x="1330" y="727"/>
                  <a:pt x="1330" y="728"/>
                </a:cubicBezTo>
                <a:lnTo>
                  <a:pt x="1330" y="730"/>
                </a:lnTo>
                <a:cubicBezTo>
                  <a:pt x="1330" y="731"/>
                  <a:pt x="1331" y="731"/>
                  <a:pt x="1331" y="732"/>
                </a:cubicBezTo>
                <a:cubicBezTo>
                  <a:pt x="1331" y="733"/>
                  <a:pt x="1332" y="734"/>
                  <a:pt x="1332" y="735"/>
                </a:cubicBezTo>
                <a:lnTo>
                  <a:pt x="1332" y="736"/>
                </a:lnTo>
                <a:cubicBezTo>
                  <a:pt x="1332" y="737"/>
                  <a:pt x="1333" y="737"/>
                  <a:pt x="1333" y="738"/>
                </a:cubicBezTo>
                <a:cubicBezTo>
                  <a:pt x="1333" y="739"/>
                  <a:pt x="1334" y="739"/>
                  <a:pt x="1334" y="740"/>
                </a:cubicBezTo>
                <a:lnTo>
                  <a:pt x="1334" y="743"/>
                </a:lnTo>
                <a:cubicBezTo>
                  <a:pt x="1334" y="744"/>
                  <a:pt x="1335" y="744"/>
                  <a:pt x="1335" y="745"/>
                </a:cubicBezTo>
                <a:lnTo>
                  <a:pt x="1336" y="746"/>
                </a:lnTo>
                <a:lnTo>
                  <a:pt x="1336" y="748"/>
                </a:lnTo>
                <a:cubicBezTo>
                  <a:pt x="1336" y="749"/>
                  <a:pt x="1337" y="749"/>
                  <a:pt x="1337" y="750"/>
                </a:cubicBezTo>
                <a:cubicBezTo>
                  <a:pt x="1337" y="751"/>
                  <a:pt x="1338" y="751"/>
                  <a:pt x="1338" y="752"/>
                </a:cubicBezTo>
                <a:lnTo>
                  <a:pt x="1338" y="754"/>
                </a:lnTo>
                <a:lnTo>
                  <a:pt x="1339" y="755"/>
                </a:lnTo>
                <a:lnTo>
                  <a:pt x="1339" y="757"/>
                </a:lnTo>
                <a:lnTo>
                  <a:pt x="1340" y="758"/>
                </a:lnTo>
                <a:cubicBezTo>
                  <a:pt x="1340" y="759"/>
                  <a:pt x="1341" y="759"/>
                  <a:pt x="1341" y="760"/>
                </a:cubicBezTo>
                <a:lnTo>
                  <a:pt x="1341" y="761"/>
                </a:lnTo>
                <a:cubicBezTo>
                  <a:pt x="1341" y="762"/>
                  <a:pt x="1342" y="762"/>
                  <a:pt x="1342" y="763"/>
                </a:cubicBezTo>
                <a:cubicBezTo>
                  <a:pt x="1342" y="764"/>
                  <a:pt x="1343" y="764"/>
                  <a:pt x="1343" y="765"/>
                </a:cubicBezTo>
                <a:lnTo>
                  <a:pt x="1343" y="766"/>
                </a:lnTo>
                <a:cubicBezTo>
                  <a:pt x="1343" y="767"/>
                  <a:pt x="1344" y="767"/>
                  <a:pt x="1344" y="768"/>
                </a:cubicBezTo>
                <a:lnTo>
                  <a:pt x="1345" y="769"/>
                </a:lnTo>
                <a:lnTo>
                  <a:pt x="1345" y="770"/>
                </a:lnTo>
                <a:lnTo>
                  <a:pt x="1346" y="771"/>
                </a:lnTo>
                <a:cubicBezTo>
                  <a:pt x="1346" y="772"/>
                  <a:pt x="1347" y="772"/>
                  <a:pt x="1347" y="773"/>
                </a:cubicBezTo>
                <a:lnTo>
                  <a:pt x="1347" y="774"/>
                </a:lnTo>
                <a:lnTo>
                  <a:pt x="1348" y="775"/>
                </a:lnTo>
                <a:lnTo>
                  <a:pt x="1349" y="776"/>
                </a:lnTo>
                <a:lnTo>
                  <a:pt x="1349" y="777"/>
                </a:lnTo>
                <a:lnTo>
                  <a:pt x="1350" y="778"/>
                </a:lnTo>
                <a:lnTo>
                  <a:pt x="1351" y="779"/>
                </a:lnTo>
                <a:lnTo>
                  <a:pt x="1351" y="780"/>
                </a:lnTo>
                <a:lnTo>
                  <a:pt x="1352" y="781"/>
                </a:lnTo>
                <a:lnTo>
                  <a:pt x="1352" y="782"/>
                </a:lnTo>
                <a:lnTo>
                  <a:pt x="1353" y="783"/>
                </a:lnTo>
                <a:lnTo>
                  <a:pt x="1354" y="784"/>
                </a:lnTo>
                <a:lnTo>
                  <a:pt x="1355" y="785"/>
                </a:lnTo>
                <a:lnTo>
                  <a:pt x="1356" y="786"/>
                </a:lnTo>
                <a:lnTo>
                  <a:pt x="1356" y="787"/>
                </a:lnTo>
                <a:lnTo>
                  <a:pt x="1357" y="788"/>
                </a:lnTo>
                <a:lnTo>
                  <a:pt x="1358" y="788"/>
                </a:lnTo>
                <a:lnTo>
                  <a:pt x="1358" y="789"/>
                </a:lnTo>
                <a:lnTo>
                  <a:pt x="1359" y="789"/>
                </a:lnTo>
                <a:lnTo>
                  <a:pt x="1360" y="789"/>
                </a:lnTo>
                <a:lnTo>
                  <a:pt x="1360" y="790"/>
                </a:lnTo>
                <a:lnTo>
                  <a:pt x="1361" y="791"/>
                </a:lnTo>
                <a:lnTo>
                  <a:pt x="1362" y="791"/>
                </a:lnTo>
                <a:lnTo>
                  <a:pt x="1363" y="792"/>
                </a:lnTo>
                <a:lnTo>
                  <a:pt x="1364" y="792"/>
                </a:lnTo>
                <a:lnTo>
                  <a:pt x="1364" y="793"/>
                </a:lnTo>
                <a:lnTo>
                  <a:pt x="1365" y="793"/>
                </a:lnTo>
                <a:lnTo>
                  <a:pt x="1366" y="793"/>
                </a:lnTo>
                <a:lnTo>
                  <a:pt x="1367" y="794"/>
                </a:lnTo>
                <a:lnTo>
                  <a:pt x="1368" y="794"/>
                </a:lnTo>
                <a:lnTo>
                  <a:pt x="1369" y="794"/>
                </a:lnTo>
                <a:lnTo>
                  <a:pt x="1370" y="794"/>
                </a:lnTo>
                <a:lnTo>
                  <a:pt x="1371" y="795"/>
                </a:lnTo>
                <a:lnTo>
                  <a:pt x="1372" y="795"/>
                </a:lnTo>
                <a:lnTo>
                  <a:pt x="1373" y="795"/>
                </a:lnTo>
                <a:lnTo>
                  <a:pt x="1373" y="794"/>
                </a:lnTo>
                <a:lnTo>
                  <a:pt x="1374" y="794"/>
                </a:lnTo>
                <a:lnTo>
                  <a:pt x="1375" y="795"/>
                </a:lnTo>
                <a:lnTo>
                  <a:pt x="1376" y="795"/>
                </a:lnTo>
                <a:lnTo>
                  <a:pt x="1377" y="795"/>
                </a:lnTo>
                <a:lnTo>
                  <a:pt x="1378" y="795"/>
                </a:lnTo>
                <a:lnTo>
                  <a:pt x="1379" y="795"/>
                </a:lnTo>
                <a:lnTo>
                  <a:pt x="1380" y="795"/>
                </a:lnTo>
                <a:lnTo>
                  <a:pt x="1381" y="795"/>
                </a:lnTo>
                <a:lnTo>
                  <a:pt x="1381" y="794"/>
                </a:lnTo>
                <a:lnTo>
                  <a:pt x="1382" y="795"/>
                </a:lnTo>
                <a:lnTo>
                  <a:pt x="1383" y="795"/>
                </a:lnTo>
                <a:lnTo>
                  <a:pt x="1384" y="794"/>
                </a:lnTo>
                <a:lnTo>
                  <a:pt x="1385" y="794"/>
                </a:lnTo>
                <a:lnTo>
                  <a:pt x="1386" y="794"/>
                </a:lnTo>
                <a:lnTo>
                  <a:pt x="1387" y="794"/>
                </a:lnTo>
                <a:lnTo>
                  <a:pt x="1387" y="793"/>
                </a:lnTo>
                <a:lnTo>
                  <a:pt x="1388" y="793"/>
                </a:lnTo>
                <a:lnTo>
                  <a:pt x="1389" y="793"/>
                </a:lnTo>
                <a:lnTo>
                  <a:pt x="1390" y="793"/>
                </a:lnTo>
                <a:lnTo>
                  <a:pt x="1391" y="793"/>
                </a:lnTo>
                <a:lnTo>
                  <a:pt x="1392" y="793"/>
                </a:lnTo>
                <a:lnTo>
                  <a:pt x="1393" y="793"/>
                </a:lnTo>
                <a:lnTo>
                  <a:pt x="1394" y="793"/>
                </a:lnTo>
                <a:lnTo>
                  <a:pt x="1395" y="793"/>
                </a:lnTo>
                <a:lnTo>
                  <a:pt x="1396" y="793"/>
                </a:lnTo>
                <a:lnTo>
                  <a:pt x="1397" y="793"/>
                </a:lnTo>
                <a:lnTo>
                  <a:pt x="1398" y="793"/>
                </a:lnTo>
                <a:lnTo>
                  <a:pt x="1399" y="793"/>
                </a:lnTo>
                <a:lnTo>
                  <a:pt x="1400" y="793"/>
                </a:lnTo>
                <a:lnTo>
                  <a:pt x="1401" y="793"/>
                </a:lnTo>
                <a:lnTo>
                  <a:pt x="1402" y="793"/>
                </a:lnTo>
                <a:lnTo>
                  <a:pt x="1403" y="793"/>
                </a:lnTo>
                <a:lnTo>
                  <a:pt x="1404" y="793"/>
                </a:lnTo>
                <a:lnTo>
                  <a:pt x="1405" y="793"/>
                </a:lnTo>
                <a:lnTo>
                  <a:pt x="1406" y="793"/>
                </a:lnTo>
                <a:lnTo>
                  <a:pt x="1407" y="794"/>
                </a:lnTo>
                <a:lnTo>
                  <a:pt x="1408" y="794"/>
                </a:lnTo>
                <a:lnTo>
                  <a:pt x="1409" y="794"/>
                </a:lnTo>
                <a:lnTo>
                  <a:pt x="1410" y="795"/>
                </a:lnTo>
                <a:lnTo>
                  <a:pt x="1411" y="795"/>
                </a:lnTo>
                <a:lnTo>
                  <a:pt x="1411" y="796"/>
                </a:lnTo>
                <a:lnTo>
                  <a:pt x="1412" y="796"/>
                </a:lnTo>
                <a:lnTo>
                  <a:pt x="1413" y="796"/>
                </a:lnTo>
                <a:lnTo>
                  <a:pt x="1414" y="797"/>
                </a:lnTo>
                <a:lnTo>
                  <a:pt x="1415" y="797"/>
                </a:lnTo>
                <a:lnTo>
                  <a:pt x="1416" y="798"/>
                </a:lnTo>
                <a:lnTo>
                  <a:pt x="1417" y="798"/>
                </a:lnTo>
                <a:lnTo>
                  <a:pt x="1418" y="799"/>
                </a:lnTo>
                <a:lnTo>
                  <a:pt x="1419" y="799"/>
                </a:lnTo>
                <a:lnTo>
                  <a:pt x="1420" y="800"/>
                </a:lnTo>
                <a:lnTo>
                  <a:pt x="1421" y="801"/>
                </a:lnTo>
                <a:lnTo>
                  <a:pt x="1422" y="801"/>
                </a:lnTo>
                <a:lnTo>
                  <a:pt x="1422" y="802"/>
                </a:lnTo>
                <a:lnTo>
                  <a:pt x="1423" y="802"/>
                </a:lnTo>
                <a:lnTo>
                  <a:pt x="1424" y="803"/>
                </a:lnTo>
                <a:lnTo>
                  <a:pt x="1424" y="804"/>
                </a:lnTo>
                <a:lnTo>
                  <a:pt x="1425" y="804"/>
                </a:lnTo>
                <a:lnTo>
                  <a:pt x="1426" y="805"/>
                </a:lnTo>
                <a:lnTo>
                  <a:pt x="1427" y="805"/>
                </a:lnTo>
                <a:lnTo>
                  <a:pt x="1428" y="806"/>
                </a:lnTo>
                <a:lnTo>
                  <a:pt x="1428" y="807"/>
                </a:lnTo>
                <a:lnTo>
                  <a:pt x="1429" y="808"/>
                </a:lnTo>
                <a:lnTo>
                  <a:pt x="1430" y="809"/>
                </a:lnTo>
                <a:lnTo>
                  <a:pt x="1431" y="809"/>
                </a:lnTo>
                <a:lnTo>
                  <a:pt x="1432" y="810"/>
                </a:lnTo>
                <a:lnTo>
                  <a:pt x="1433" y="811"/>
                </a:lnTo>
                <a:lnTo>
                  <a:pt x="1433" y="812"/>
                </a:lnTo>
                <a:lnTo>
                  <a:pt x="1434" y="812"/>
                </a:lnTo>
                <a:lnTo>
                  <a:pt x="1435" y="813"/>
                </a:lnTo>
                <a:lnTo>
                  <a:pt x="1436" y="814"/>
                </a:lnTo>
                <a:lnTo>
                  <a:pt x="1437" y="814"/>
                </a:lnTo>
                <a:lnTo>
                  <a:pt x="1437" y="815"/>
                </a:lnTo>
                <a:lnTo>
                  <a:pt x="1438" y="815"/>
                </a:lnTo>
                <a:lnTo>
                  <a:pt x="1439" y="816"/>
                </a:lnTo>
                <a:lnTo>
                  <a:pt x="1439" y="817"/>
                </a:lnTo>
                <a:lnTo>
                  <a:pt x="1440" y="817"/>
                </a:lnTo>
                <a:lnTo>
                  <a:pt x="1441" y="818"/>
                </a:lnTo>
                <a:lnTo>
                  <a:pt x="1441" y="819"/>
                </a:lnTo>
                <a:lnTo>
                  <a:pt x="1442" y="820"/>
                </a:lnTo>
                <a:lnTo>
                  <a:pt x="1443" y="821"/>
                </a:lnTo>
                <a:lnTo>
                  <a:pt x="1444" y="822"/>
                </a:lnTo>
                <a:lnTo>
                  <a:pt x="1445" y="823"/>
                </a:lnTo>
                <a:lnTo>
                  <a:pt x="1446" y="824"/>
                </a:lnTo>
                <a:lnTo>
                  <a:pt x="1447" y="825"/>
                </a:lnTo>
                <a:lnTo>
                  <a:pt x="1448" y="826"/>
                </a:lnTo>
                <a:lnTo>
                  <a:pt x="1449" y="826"/>
                </a:lnTo>
                <a:lnTo>
                  <a:pt x="1449" y="827"/>
                </a:lnTo>
                <a:lnTo>
                  <a:pt x="1450" y="828"/>
                </a:lnTo>
                <a:lnTo>
                  <a:pt x="1451" y="828"/>
                </a:lnTo>
                <a:lnTo>
                  <a:pt x="1451" y="829"/>
                </a:lnTo>
                <a:lnTo>
                  <a:pt x="1452" y="829"/>
                </a:lnTo>
                <a:lnTo>
                  <a:pt x="1453" y="829"/>
                </a:lnTo>
                <a:lnTo>
                  <a:pt x="1454" y="830"/>
                </a:lnTo>
                <a:lnTo>
                  <a:pt x="1454" y="831"/>
                </a:lnTo>
                <a:lnTo>
                  <a:pt x="1454" y="832"/>
                </a:lnTo>
                <a:lnTo>
                  <a:pt x="1455" y="832"/>
                </a:lnTo>
                <a:lnTo>
                  <a:pt x="1456" y="833"/>
                </a:lnTo>
                <a:lnTo>
                  <a:pt x="1456" y="834"/>
                </a:lnTo>
                <a:lnTo>
                  <a:pt x="1457" y="834"/>
                </a:lnTo>
                <a:lnTo>
                  <a:pt x="1458" y="835"/>
                </a:lnTo>
                <a:lnTo>
                  <a:pt x="1459" y="836"/>
                </a:lnTo>
                <a:lnTo>
                  <a:pt x="1460" y="837"/>
                </a:lnTo>
                <a:lnTo>
                  <a:pt x="1461" y="838"/>
                </a:lnTo>
                <a:lnTo>
                  <a:pt x="1462" y="839"/>
                </a:lnTo>
                <a:lnTo>
                  <a:pt x="1463" y="840"/>
                </a:lnTo>
                <a:lnTo>
                  <a:pt x="1464" y="840"/>
                </a:lnTo>
                <a:lnTo>
                  <a:pt x="1464" y="841"/>
                </a:lnTo>
                <a:lnTo>
                  <a:pt x="1465" y="841"/>
                </a:lnTo>
                <a:lnTo>
                  <a:pt x="1466" y="842"/>
                </a:lnTo>
                <a:lnTo>
                  <a:pt x="1467" y="842"/>
                </a:lnTo>
                <a:lnTo>
                  <a:pt x="1467" y="843"/>
                </a:lnTo>
                <a:lnTo>
                  <a:pt x="1468" y="844"/>
                </a:lnTo>
                <a:lnTo>
                  <a:pt x="1469" y="844"/>
                </a:lnTo>
                <a:lnTo>
                  <a:pt x="1469" y="845"/>
                </a:lnTo>
                <a:lnTo>
                  <a:pt x="1470" y="845"/>
                </a:lnTo>
                <a:lnTo>
                  <a:pt x="1471" y="846"/>
                </a:lnTo>
                <a:lnTo>
                  <a:pt x="1472" y="847"/>
                </a:lnTo>
                <a:lnTo>
                  <a:pt x="1473" y="847"/>
                </a:lnTo>
                <a:lnTo>
                  <a:pt x="1473" y="848"/>
                </a:lnTo>
                <a:lnTo>
                  <a:pt x="1474" y="848"/>
                </a:lnTo>
                <a:lnTo>
                  <a:pt x="1475" y="849"/>
                </a:lnTo>
                <a:lnTo>
                  <a:pt x="1476" y="850"/>
                </a:lnTo>
                <a:lnTo>
                  <a:pt x="1477" y="850"/>
                </a:lnTo>
                <a:lnTo>
                  <a:pt x="1478" y="851"/>
                </a:lnTo>
                <a:lnTo>
                  <a:pt x="1479" y="852"/>
                </a:lnTo>
                <a:lnTo>
                  <a:pt x="1480" y="852"/>
                </a:lnTo>
                <a:lnTo>
                  <a:pt x="1481" y="853"/>
                </a:lnTo>
                <a:lnTo>
                  <a:pt x="1482" y="853"/>
                </a:lnTo>
                <a:lnTo>
                  <a:pt x="1482" y="854"/>
                </a:lnTo>
                <a:lnTo>
                  <a:pt x="1483" y="854"/>
                </a:lnTo>
                <a:lnTo>
                  <a:pt x="1484" y="855"/>
                </a:lnTo>
                <a:lnTo>
                  <a:pt x="1485" y="855"/>
                </a:lnTo>
                <a:lnTo>
                  <a:pt x="1486" y="856"/>
                </a:lnTo>
                <a:lnTo>
                  <a:pt x="1487" y="856"/>
                </a:lnTo>
                <a:lnTo>
                  <a:pt x="1488" y="857"/>
                </a:lnTo>
                <a:lnTo>
                  <a:pt x="1489" y="858"/>
                </a:lnTo>
                <a:lnTo>
                  <a:pt x="1490" y="858"/>
                </a:lnTo>
                <a:lnTo>
                  <a:pt x="1491" y="859"/>
                </a:lnTo>
                <a:lnTo>
                  <a:pt x="1492" y="859"/>
                </a:lnTo>
                <a:lnTo>
                  <a:pt x="1492" y="860"/>
                </a:lnTo>
                <a:lnTo>
                  <a:pt x="1493" y="860"/>
                </a:lnTo>
                <a:lnTo>
                  <a:pt x="1494" y="860"/>
                </a:lnTo>
                <a:lnTo>
                  <a:pt x="1494" y="861"/>
                </a:lnTo>
                <a:lnTo>
                  <a:pt x="1495" y="861"/>
                </a:lnTo>
                <a:lnTo>
                  <a:pt x="1496" y="861"/>
                </a:lnTo>
                <a:lnTo>
                  <a:pt x="1497" y="862"/>
                </a:lnTo>
                <a:lnTo>
                  <a:pt x="1498" y="862"/>
                </a:lnTo>
                <a:lnTo>
                  <a:pt x="1499" y="863"/>
                </a:lnTo>
                <a:lnTo>
                  <a:pt x="1500" y="863"/>
                </a:lnTo>
                <a:lnTo>
                  <a:pt x="1501" y="863"/>
                </a:lnTo>
                <a:lnTo>
                  <a:pt x="1502" y="864"/>
                </a:lnTo>
                <a:lnTo>
                  <a:pt x="1503" y="864"/>
                </a:lnTo>
                <a:lnTo>
                  <a:pt x="1504" y="864"/>
                </a:lnTo>
                <a:lnTo>
                  <a:pt x="1505" y="864"/>
                </a:lnTo>
                <a:lnTo>
                  <a:pt x="1505" y="865"/>
                </a:lnTo>
                <a:lnTo>
                  <a:pt x="1506" y="865"/>
                </a:lnTo>
                <a:lnTo>
                  <a:pt x="1507" y="866"/>
                </a:lnTo>
                <a:lnTo>
                  <a:pt x="1508" y="866"/>
                </a:lnTo>
                <a:lnTo>
                  <a:pt x="1509" y="866"/>
                </a:lnTo>
                <a:lnTo>
                  <a:pt x="1509" y="867"/>
                </a:lnTo>
                <a:lnTo>
                  <a:pt x="1510" y="867"/>
                </a:lnTo>
                <a:lnTo>
                  <a:pt x="1511" y="867"/>
                </a:lnTo>
                <a:lnTo>
                  <a:pt x="1512" y="867"/>
                </a:lnTo>
                <a:lnTo>
                  <a:pt x="1513" y="867"/>
                </a:lnTo>
                <a:lnTo>
                  <a:pt x="1513" y="868"/>
                </a:lnTo>
                <a:lnTo>
                  <a:pt x="1514" y="868"/>
                </a:lnTo>
                <a:lnTo>
                  <a:pt x="1515" y="868"/>
                </a:lnTo>
                <a:lnTo>
                  <a:pt x="1515" y="869"/>
                </a:lnTo>
                <a:lnTo>
                  <a:pt x="1516" y="869"/>
                </a:lnTo>
                <a:lnTo>
                  <a:pt x="1517" y="869"/>
                </a:lnTo>
                <a:lnTo>
                  <a:pt x="1518" y="869"/>
                </a:lnTo>
                <a:lnTo>
                  <a:pt x="1519" y="869"/>
                </a:lnTo>
                <a:lnTo>
                  <a:pt x="1520" y="870"/>
                </a:lnTo>
                <a:lnTo>
                  <a:pt x="1521" y="870"/>
                </a:lnTo>
                <a:lnTo>
                  <a:pt x="1522" y="871"/>
                </a:lnTo>
                <a:lnTo>
                  <a:pt x="1523" y="871"/>
                </a:lnTo>
                <a:lnTo>
                  <a:pt x="1524" y="871"/>
                </a:lnTo>
                <a:lnTo>
                  <a:pt x="1525" y="871"/>
                </a:lnTo>
                <a:lnTo>
                  <a:pt x="1526" y="871"/>
                </a:lnTo>
                <a:lnTo>
                  <a:pt x="1527" y="872"/>
                </a:lnTo>
                <a:lnTo>
                  <a:pt x="1528" y="872"/>
                </a:lnTo>
                <a:lnTo>
                  <a:pt x="1529" y="872"/>
                </a:lnTo>
                <a:lnTo>
                  <a:pt x="1530" y="872"/>
                </a:lnTo>
                <a:lnTo>
                  <a:pt x="1531" y="872"/>
                </a:lnTo>
                <a:lnTo>
                  <a:pt x="1531" y="873"/>
                </a:lnTo>
                <a:lnTo>
                  <a:pt x="1532" y="873"/>
                </a:lnTo>
                <a:lnTo>
                  <a:pt x="1533" y="873"/>
                </a:lnTo>
                <a:lnTo>
                  <a:pt x="1534" y="873"/>
                </a:lnTo>
                <a:lnTo>
                  <a:pt x="1535" y="873"/>
                </a:lnTo>
                <a:lnTo>
                  <a:pt x="1536" y="873"/>
                </a:lnTo>
                <a:lnTo>
                  <a:pt x="1537" y="874"/>
                </a:lnTo>
                <a:lnTo>
                  <a:pt x="1538" y="874"/>
                </a:lnTo>
                <a:lnTo>
                  <a:pt x="1539" y="874"/>
                </a:lnTo>
                <a:lnTo>
                  <a:pt x="1540" y="874"/>
                </a:lnTo>
                <a:lnTo>
                  <a:pt x="1541" y="874"/>
                </a:lnTo>
                <a:lnTo>
                  <a:pt x="1542" y="874"/>
                </a:lnTo>
                <a:lnTo>
                  <a:pt x="1543" y="875"/>
                </a:lnTo>
                <a:lnTo>
                  <a:pt x="1544" y="875"/>
                </a:lnTo>
                <a:lnTo>
                  <a:pt x="1545" y="875"/>
                </a:lnTo>
                <a:lnTo>
                  <a:pt x="1546" y="875"/>
                </a:lnTo>
                <a:lnTo>
                  <a:pt x="1547" y="875"/>
                </a:lnTo>
                <a:lnTo>
                  <a:pt x="1548" y="875"/>
                </a:lnTo>
                <a:lnTo>
                  <a:pt x="1549" y="875"/>
                </a:lnTo>
                <a:lnTo>
                  <a:pt x="1550" y="875"/>
                </a:lnTo>
                <a:lnTo>
                  <a:pt x="1551" y="875"/>
                </a:lnTo>
                <a:lnTo>
                  <a:pt x="1552" y="876"/>
                </a:lnTo>
                <a:lnTo>
                  <a:pt x="1552" y="875"/>
                </a:lnTo>
                <a:lnTo>
                  <a:pt x="1553" y="875"/>
                </a:lnTo>
                <a:lnTo>
                  <a:pt x="1554" y="876"/>
                </a:lnTo>
                <a:lnTo>
                  <a:pt x="1555" y="876"/>
                </a:lnTo>
                <a:lnTo>
                  <a:pt x="1556" y="876"/>
                </a:lnTo>
                <a:lnTo>
                  <a:pt x="1557" y="876"/>
                </a:lnTo>
                <a:lnTo>
                  <a:pt x="1558" y="876"/>
                </a:lnTo>
                <a:lnTo>
                  <a:pt x="1559" y="877"/>
                </a:lnTo>
                <a:lnTo>
                  <a:pt x="1560" y="877"/>
                </a:lnTo>
                <a:lnTo>
                  <a:pt x="1561" y="877"/>
                </a:lnTo>
                <a:lnTo>
                  <a:pt x="1562" y="877"/>
                </a:lnTo>
                <a:lnTo>
                  <a:pt x="1563" y="877"/>
                </a:lnTo>
                <a:lnTo>
                  <a:pt x="1564" y="877"/>
                </a:lnTo>
                <a:lnTo>
                  <a:pt x="1565" y="877"/>
                </a:lnTo>
                <a:lnTo>
                  <a:pt x="1566" y="877"/>
                </a:lnTo>
                <a:lnTo>
                  <a:pt x="1567" y="877"/>
                </a:lnTo>
                <a:lnTo>
                  <a:pt x="1568" y="877"/>
                </a:lnTo>
                <a:lnTo>
                  <a:pt x="1569" y="877"/>
                </a:lnTo>
                <a:lnTo>
                  <a:pt x="1569" y="878"/>
                </a:lnTo>
                <a:lnTo>
                  <a:pt x="1570" y="878"/>
                </a:lnTo>
                <a:lnTo>
                  <a:pt x="1571" y="878"/>
                </a:lnTo>
                <a:lnTo>
                  <a:pt x="1572" y="878"/>
                </a:lnTo>
                <a:lnTo>
                  <a:pt x="1573" y="878"/>
                </a:lnTo>
                <a:lnTo>
                  <a:pt x="1574" y="878"/>
                </a:lnTo>
                <a:lnTo>
                  <a:pt x="1575" y="878"/>
                </a:lnTo>
                <a:lnTo>
                  <a:pt x="1576" y="878"/>
                </a:lnTo>
                <a:lnTo>
                  <a:pt x="1577" y="878"/>
                </a:lnTo>
                <a:lnTo>
                  <a:pt x="1578" y="879"/>
                </a:lnTo>
                <a:lnTo>
                  <a:pt x="1579" y="879"/>
                </a:lnTo>
                <a:lnTo>
                  <a:pt x="1580" y="879"/>
                </a:lnTo>
                <a:lnTo>
                  <a:pt x="1581" y="878"/>
                </a:lnTo>
                <a:lnTo>
                  <a:pt x="1582" y="878"/>
                </a:lnTo>
                <a:lnTo>
                  <a:pt x="1583" y="878"/>
                </a:lnTo>
                <a:lnTo>
                  <a:pt x="1584" y="878"/>
                </a:lnTo>
                <a:lnTo>
                  <a:pt x="1585" y="878"/>
                </a:lnTo>
                <a:lnTo>
                  <a:pt x="1586" y="878"/>
                </a:lnTo>
                <a:lnTo>
                  <a:pt x="1587" y="878"/>
                </a:lnTo>
                <a:lnTo>
                  <a:pt x="1588" y="878"/>
                </a:lnTo>
                <a:lnTo>
                  <a:pt x="1588" y="879"/>
                </a:lnTo>
                <a:lnTo>
                  <a:pt x="1589" y="878"/>
                </a:lnTo>
                <a:lnTo>
                  <a:pt x="1590" y="878"/>
                </a:lnTo>
                <a:lnTo>
                  <a:pt x="1591" y="878"/>
                </a:lnTo>
                <a:lnTo>
                  <a:pt x="1592" y="878"/>
                </a:lnTo>
                <a:lnTo>
                  <a:pt x="1593" y="878"/>
                </a:lnTo>
                <a:lnTo>
                  <a:pt x="1594" y="878"/>
                </a:lnTo>
                <a:lnTo>
                  <a:pt x="1595" y="878"/>
                </a:lnTo>
                <a:lnTo>
                  <a:pt x="1596" y="878"/>
                </a:lnTo>
                <a:lnTo>
                  <a:pt x="1597" y="878"/>
                </a:lnTo>
                <a:lnTo>
                  <a:pt x="1598" y="878"/>
                </a:lnTo>
                <a:lnTo>
                  <a:pt x="1599" y="878"/>
                </a:lnTo>
                <a:lnTo>
                  <a:pt x="1600" y="878"/>
                </a:lnTo>
                <a:lnTo>
                  <a:pt x="1601" y="878"/>
                </a:lnTo>
                <a:lnTo>
                  <a:pt x="1602" y="878"/>
                </a:lnTo>
                <a:lnTo>
                  <a:pt x="1603" y="878"/>
                </a:lnTo>
                <a:lnTo>
                  <a:pt x="1603" y="877"/>
                </a:lnTo>
                <a:lnTo>
                  <a:pt x="1604" y="877"/>
                </a:lnTo>
                <a:lnTo>
                  <a:pt x="1605" y="877"/>
                </a:lnTo>
                <a:lnTo>
                  <a:pt x="1605" y="878"/>
                </a:lnTo>
                <a:lnTo>
                  <a:pt x="1606" y="878"/>
                </a:lnTo>
                <a:lnTo>
                  <a:pt x="1607" y="877"/>
                </a:lnTo>
                <a:lnTo>
                  <a:pt x="1608" y="877"/>
                </a:lnTo>
                <a:lnTo>
                  <a:pt x="1609" y="877"/>
                </a:lnTo>
                <a:lnTo>
                  <a:pt x="1610" y="877"/>
                </a:lnTo>
                <a:lnTo>
                  <a:pt x="1611" y="877"/>
                </a:lnTo>
                <a:lnTo>
                  <a:pt x="1612" y="877"/>
                </a:lnTo>
                <a:lnTo>
                  <a:pt x="1613" y="877"/>
                </a:lnTo>
                <a:lnTo>
                  <a:pt x="1614" y="877"/>
                </a:lnTo>
                <a:lnTo>
                  <a:pt x="1615" y="877"/>
                </a:lnTo>
                <a:lnTo>
                  <a:pt x="1616" y="877"/>
                </a:lnTo>
                <a:lnTo>
                  <a:pt x="1617" y="877"/>
                </a:lnTo>
                <a:lnTo>
                  <a:pt x="1618" y="877"/>
                </a:lnTo>
                <a:lnTo>
                  <a:pt x="1619" y="877"/>
                </a:lnTo>
                <a:lnTo>
                  <a:pt x="1620" y="877"/>
                </a:lnTo>
                <a:lnTo>
                  <a:pt x="1621" y="877"/>
                </a:lnTo>
                <a:lnTo>
                  <a:pt x="1622" y="877"/>
                </a:lnTo>
                <a:lnTo>
                  <a:pt x="1623" y="877"/>
                </a:lnTo>
                <a:lnTo>
                  <a:pt x="1624" y="877"/>
                </a:lnTo>
                <a:lnTo>
                  <a:pt x="1625" y="877"/>
                </a:lnTo>
                <a:lnTo>
                  <a:pt x="1626" y="877"/>
                </a:lnTo>
                <a:lnTo>
                  <a:pt x="1627" y="877"/>
                </a:lnTo>
                <a:lnTo>
                  <a:pt x="1628" y="877"/>
                </a:lnTo>
                <a:lnTo>
                  <a:pt x="1629" y="877"/>
                </a:lnTo>
                <a:lnTo>
                  <a:pt x="1630" y="877"/>
                </a:lnTo>
                <a:lnTo>
                  <a:pt x="1631" y="877"/>
                </a:lnTo>
                <a:lnTo>
                  <a:pt x="1632" y="877"/>
                </a:lnTo>
                <a:lnTo>
                  <a:pt x="1633" y="877"/>
                </a:lnTo>
                <a:lnTo>
                  <a:pt x="1634" y="877"/>
                </a:lnTo>
                <a:lnTo>
                  <a:pt x="1635" y="877"/>
                </a:lnTo>
                <a:lnTo>
                  <a:pt x="1635" y="878"/>
                </a:lnTo>
                <a:lnTo>
                  <a:pt x="1636" y="878"/>
                </a:lnTo>
                <a:lnTo>
                  <a:pt x="1637" y="877"/>
                </a:lnTo>
                <a:lnTo>
                  <a:pt x="1638" y="877"/>
                </a:lnTo>
                <a:lnTo>
                  <a:pt x="1639" y="877"/>
                </a:lnTo>
                <a:lnTo>
                  <a:pt x="1640" y="878"/>
                </a:lnTo>
                <a:lnTo>
                  <a:pt x="1641" y="878"/>
                </a:lnTo>
                <a:lnTo>
                  <a:pt x="1642" y="878"/>
                </a:lnTo>
                <a:lnTo>
                  <a:pt x="1643" y="878"/>
                </a:lnTo>
                <a:lnTo>
                  <a:pt x="1644" y="878"/>
                </a:lnTo>
                <a:lnTo>
                  <a:pt x="1645" y="878"/>
                </a:lnTo>
                <a:lnTo>
                  <a:pt x="1646" y="878"/>
                </a:lnTo>
                <a:lnTo>
                  <a:pt x="1647" y="878"/>
                </a:lnTo>
                <a:lnTo>
                  <a:pt x="1648" y="878"/>
                </a:lnTo>
                <a:lnTo>
                  <a:pt x="1649" y="878"/>
                </a:lnTo>
                <a:lnTo>
                  <a:pt x="1650" y="878"/>
                </a:lnTo>
                <a:lnTo>
                  <a:pt x="1651" y="878"/>
                </a:lnTo>
                <a:lnTo>
                  <a:pt x="1652" y="878"/>
                </a:lnTo>
                <a:lnTo>
                  <a:pt x="1653" y="878"/>
                </a:lnTo>
                <a:lnTo>
                  <a:pt x="1654" y="878"/>
                </a:lnTo>
                <a:lnTo>
                  <a:pt x="1655" y="878"/>
                </a:lnTo>
                <a:lnTo>
                  <a:pt x="1656" y="878"/>
                </a:lnTo>
                <a:lnTo>
                  <a:pt x="1657" y="878"/>
                </a:lnTo>
                <a:lnTo>
                  <a:pt x="1658" y="878"/>
                </a:lnTo>
                <a:lnTo>
                  <a:pt x="1659" y="878"/>
                </a:lnTo>
                <a:lnTo>
                  <a:pt x="1660" y="878"/>
                </a:lnTo>
                <a:lnTo>
                  <a:pt x="1661" y="879"/>
                </a:lnTo>
                <a:lnTo>
                  <a:pt x="1662" y="879"/>
                </a:lnTo>
                <a:lnTo>
                  <a:pt x="1663" y="879"/>
                </a:lnTo>
                <a:lnTo>
                  <a:pt x="1664" y="879"/>
                </a:lnTo>
                <a:lnTo>
                  <a:pt x="1665" y="879"/>
                </a:lnTo>
                <a:lnTo>
                  <a:pt x="1666" y="879"/>
                </a:lnTo>
                <a:lnTo>
                  <a:pt x="1667" y="879"/>
                </a:lnTo>
                <a:lnTo>
                  <a:pt x="1668" y="878"/>
                </a:lnTo>
                <a:lnTo>
                  <a:pt x="1669" y="878"/>
                </a:lnTo>
                <a:lnTo>
                  <a:pt x="1669" y="877"/>
                </a:lnTo>
                <a:lnTo>
                  <a:pt x="1670" y="877"/>
                </a:lnTo>
                <a:lnTo>
                  <a:pt x="1671" y="877"/>
                </a:lnTo>
                <a:lnTo>
                  <a:pt x="1672" y="877"/>
                </a:lnTo>
                <a:lnTo>
                  <a:pt x="1673" y="877"/>
                </a:lnTo>
                <a:lnTo>
                  <a:pt x="1674" y="877"/>
                </a:lnTo>
                <a:lnTo>
                  <a:pt x="1674" y="878"/>
                </a:lnTo>
                <a:lnTo>
                  <a:pt x="1675" y="878"/>
                </a:lnTo>
                <a:lnTo>
                  <a:pt x="1676" y="878"/>
                </a:lnTo>
                <a:lnTo>
                  <a:pt x="1677" y="878"/>
                </a:lnTo>
                <a:lnTo>
                  <a:pt x="1678" y="878"/>
                </a:lnTo>
                <a:lnTo>
                  <a:pt x="1679" y="878"/>
                </a:lnTo>
                <a:lnTo>
                  <a:pt x="1680" y="878"/>
                </a:lnTo>
                <a:lnTo>
                  <a:pt x="1681" y="878"/>
                </a:lnTo>
                <a:lnTo>
                  <a:pt x="1682" y="878"/>
                </a:lnTo>
                <a:lnTo>
                  <a:pt x="1682" y="879"/>
                </a:lnTo>
                <a:lnTo>
                  <a:pt x="1683" y="879"/>
                </a:lnTo>
                <a:lnTo>
                  <a:pt x="1684" y="879"/>
                </a:lnTo>
                <a:lnTo>
                  <a:pt x="1684" y="878"/>
                </a:lnTo>
                <a:lnTo>
                  <a:pt x="1684" y="879"/>
                </a:lnTo>
                <a:lnTo>
                  <a:pt x="1685" y="879"/>
                </a:lnTo>
                <a:lnTo>
                  <a:pt x="1686" y="879"/>
                </a:lnTo>
                <a:lnTo>
                  <a:pt x="1687" y="879"/>
                </a:lnTo>
                <a:lnTo>
                  <a:pt x="1688" y="879"/>
                </a:lnTo>
                <a:lnTo>
                  <a:pt x="1689" y="879"/>
                </a:lnTo>
                <a:lnTo>
                  <a:pt x="1690" y="879"/>
                </a:lnTo>
                <a:lnTo>
                  <a:pt x="1691" y="879"/>
                </a:lnTo>
                <a:lnTo>
                  <a:pt x="1692" y="879"/>
                </a:lnTo>
                <a:lnTo>
                  <a:pt x="1693" y="879"/>
                </a:lnTo>
                <a:lnTo>
                  <a:pt x="1694" y="879"/>
                </a:lnTo>
                <a:lnTo>
                  <a:pt x="1695" y="879"/>
                </a:lnTo>
                <a:lnTo>
                  <a:pt x="1695" y="880"/>
                </a:lnTo>
                <a:lnTo>
                  <a:pt x="1696" y="880"/>
                </a:lnTo>
                <a:lnTo>
                  <a:pt x="1697" y="880"/>
                </a:lnTo>
                <a:lnTo>
                  <a:pt x="1698" y="880"/>
                </a:lnTo>
                <a:lnTo>
                  <a:pt x="1699" y="880"/>
                </a:lnTo>
                <a:lnTo>
                  <a:pt x="1700" y="880"/>
                </a:lnTo>
                <a:lnTo>
                  <a:pt x="1701" y="880"/>
                </a:lnTo>
                <a:lnTo>
                  <a:pt x="1702" y="880"/>
                </a:lnTo>
                <a:lnTo>
                  <a:pt x="1703" y="880"/>
                </a:lnTo>
                <a:lnTo>
                  <a:pt x="1704" y="880"/>
                </a:lnTo>
                <a:lnTo>
                  <a:pt x="1705" y="880"/>
                </a:lnTo>
                <a:lnTo>
                  <a:pt x="1706" y="880"/>
                </a:lnTo>
                <a:lnTo>
                  <a:pt x="1707" y="880"/>
                </a:lnTo>
                <a:lnTo>
                  <a:pt x="1708" y="880"/>
                </a:lnTo>
                <a:lnTo>
                  <a:pt x="1709" y="880"/>
                </a:lnTo>
                <a:lnTo>
                  <a:pt x="1710" y="880"/>
                </a:lnTo>
                <a:lnTo>
                  <a:pt x="1711" y="880"/>
                </a:lnTo>
                <a:lnTo>
                  <a:pt x="1712" y="880"/>
                </a:lnTo>
                <a:lnTo>
                  <a:pt x="1713" y="880"/>
                </a:lnTo>
                <a:lnTo>
                  <a:pt x="1714" y="880"/>
                </a:lnTo>
                <a:lnTo>
                  <a:pt x="1715" y="880"/>
                </a:lnTo>
                <a:lnTo>
                  <a:pt x="1716" y="880"/>
                </a:lnTo>
                <a:lnTo>
                  <a:pt x="1717" y="880"/>
                </a:lnTo>
                <a:lnTo>
                  <a:pt x="1718" y="881"/>
                </a:lnTo>
                <a:lnTo>
                  <a:pt x="1719" y="880"/>
                </a:lnTo>
                <a:lnTo>
                  <a:pt x="1720" y="880"/>
                </a:lnTo>
                <a:lnTo>
                  <a:pt x="1720" y="881"/>
                </a:lnTo>
                <a:lnTo>
                  <a:pt x="1721" y="881"/>
                </a:lnTo>
                <a:lnTo>
                  <a:pt x="1722" y="881"/>
                </a:lnTo>
                <a:lnTo>
                  <a:pt x="1723" y="881"/>
                </a:lnTo>
                <a:lnTo>
                  <a:pt x="1724" y="881"/>
                </a:lnTo>
                <a:lnTo>
                  <a:pt x="1725" y="881"/>
                </a:lnTo>
                <a:lnTo>
                  <a:pt x="1726" y="881"/>
                </a:lnTo>
                <a:lnTo>
                  <a:pt x="1727" y="881"/>
                </a:lnTo>
                <a:lnTo>
                  <a:pt x="1728" y="881"/>
                </a:lnTo>
                <a:lnTo>
                  <a:pt x="1729" y="881"/>
                </a:lnTo>
                <a:lnTo>
                  <a:pt x="1730" y="881"/>
                </a:lnTo>
                <a:lnTo>
                  <a:pt x="1731" y="881"/>
                </a:lnTo>
                <a:lnTo>
                  <a:pt x="1731" y="882"/>
                </a:lnTo>
                <a:lnTo>
                  <a:pt x="1732" y="882"/>
                </a:lnTo>
                <a:lnTo>
                  <a:pt x="1733" y="882"/>
                </a:lnTo>
                <a:lnTo>
                  <a:pt x="1734" y="882"/>
                </a:lnTo>
                <a:lnTo>
                  <a:pt x="1735" y="882"/>
                </a:lnTo>
                <a:lnTo>
                  <a:pt x="1736" y="882"/>
                </a:lnTo>
                <a:lnTo>
                  <a:pt x="1737" y="882"/>
                </a:lnTo>
                <a:lnTo>
                  <a:pt x="1738" y="882"/>
                </a:lnTo>
                <a:lnTo>
                  <a:pt x="1739" y="882"/>
                </a:lnTo>
                <a:lnTo>
                  <a:pt x="1740" y="882"/>
                </a:lnTo>
                <a:lnTo>
                  <a:pt x="1741" y="882"/>
                </a:lnTo>
                <a:lnTo>
                  <a:pt x="1742" y="882"/>
                </a:lnTo>
                <a:lnTo>
                  <a:pt x="1743" y="882"/>
                </a:lnTo>
                <a:lnTo>
                  <a:pt x="1744" y="883"/>
                </a:lnTo>
                <a:lnTo>
                  <a:pt x="1745" y="883"/>
                </a:lnTo>
                <a:lnTo>
                  <a:pt x="1746" y="883"/>
                </a:lnTo>
                <a:lnTo>
                  <a:pt x="1747" y="883"/>
                </a:lnTo>
                <a:lnTo>
                  <a:pt x="1748" y="883"/>
                </a:lnTo>
                <a:lnTo>
                  <a:pt x="1748" y="884"/>
                </a:lnTo>
                <a:lnTo>
                  <a:pt x="1749" y="884"/>
                </a:lnTo>
                <a:lnTo>
                  <a:pt x="1750" y="884"/>
                </a:lnTo>
                <a:lnTo>
                  <a:pt x="1751" y="884"/>
                </a:lnTo>
                <a:lnTo>
                  <a:pt x="1752" y="884"/>
                </a:lnTo>
                <a:lnTo>
                  <a:pt x="1753" y="884"/>
                </a:lnTo>
                <a:lnTo>
                  <a:pt x="1754" y="884"/>
                </a:lnTo>
                <a:lnTo>
                  <a:pt x="1755" y="884"/>
                </a:lnTo>
                <a:lnTo>
                  <a:pt x="1756" y="884"/>
                </a:lnTo>
                <a:lnTo>
                  <a:pt x="1757" y="885"/>
                </a:lnTo>
                <a:lnTo>
                  <a:pt x="1758" y="885"/>
                </a:lnTo>
                <a:lnTo>
                  <a:pt x="1759" y="885"/>
                </a:lnTo>
                <a:lnTo>
                  <a:pt x="1760" y="885"/>
                </a:lnTo>
                <a:lnTo>
                  <a:pt x="1760" y="886"/>
                </a:lnTo>
                <a:lnTo>
                  <a:pt x="1761" y="886"/>
                </a:lnTo>
                <a:lnTo>
                  <a:pt x="1761" y="885"/>
                </a:lnTo>
                <a:lnTo>
                  <a:pt x="1762" y="886"/>
                </a:lnTo>
                <a:lnTo>
                  <a:pt x="1763" y="886"/>
                </a:lnTo>
                <a:lnTo>
                  <a:pt x="1764" y="886"/>
                </a:lnTo>
                <a:lnTo>
                  <a:pt x="1765" y="886"/>
                </a:lnTo>
                <a:lnTo>
                  <a:pt x="1766" y="887"/>
                </a:lnTo>
                <a:lnTo>
                  <a:pt x="1767" y="887"/>
                </a:lnTo>
                <a:lnTo>
                  <a:pt x="1768" y="887"/>
                </a:lnTo>
                <a:lnTo>
                  <a:pt x="1769" y="887"/>
                </a:lnTo>
                <a:lnTo>
                  <a:pt x="1770" y="887"/>
                </a:lnTo>
                <a:lnTo>
                  <a:pt x="1771" y="887"/>
                </a:lnTo>
                <a:lnTo>
                  <a:pt x="1772" y="887"/>
                </a:lnTo>
                <a:lnTo>
                  <a:pt x="1773" y="887"/>
                </a:lnTo>
                <a:lnTo>
                  <a:pt x="1774" y="887"/>
                </a:lnTo>
                <a:lnTo>
                  <a:pt x="1774" y="888"/>
                </a:lnTo>
                <a:lnTo>
                  <a:pt x="1775" y="888"/>
                </a:lnTo>
                <a:lnTo>
                  <a:pt x="1776" y="888"/>
                </a:lnTo>
                <a:lnTo>
                  <a:pt x="1777" y="888"/>
                </a:lnTo>
                <a:lnTo>
                  <a:pt x="1778" y="888"/>
                </a:lnTo>
                <a:lnTo>
                  <a:pt x="1779" y="888"/>
                </a:lnTo>
                <a:lnTo>
                  <a:pt x="1780" y="889"/>
                </a:lnTo>
                <a:lnTo>
                  <a:pt x="1781" y="889"/>
                </a:lnTo>
                <a:lnTo>
                  <a:pt x="1782" y="889"/>
                </a:lnTo>
                <a:lnTo>
                  <a:pt x="1783" y="889"/>
                </a:lnTo>
                <a:lnTo>
                  <a:pt x="1784" y="889"/>
                </a:lnTo>
                <a:lnTo>
                  <a:pt x="1784" y="890"/>
                </a:lnTo>
                <a:lnTo>
                  <a:pt x="1785" y="890"/>
                </a:lnTo>
                <a:lnTo>
                  <a:pt x="1786" y="890"/>
                </a:lnTo>
                <a:lnTo>
                  <a:pt x="1787" y="890"/>
                </a:lnTo>
                <a:lnTo>
                  <a:pt x="1788" y="890"/>
                </a:lnTo>
                <a:lnTo>
                  <a:pt x="1789" y="890"/>
                </a:lnTo>
                <a:lnTo>
                  <a:pt x="1790" y="891"/>
                </a:lnTo>
                <a:lnTo>
                  <a:pt x="1791" y="891"/>
                </a:lnTo>
                <a:lnTo>
                  <a:pt x="1792" y="891"/>
                </a:lnTo>
                <a:lnTo>
                  <a:pt x="1793" y="891"/>
                </a:lnTo>
                <a:lnTo>
                  <a:pt x="1794" y="891"/>
                </a:lnTo>
                <a:lnTo>
                  <a:pt x="1795" y="892"/>
                </a:lnTo>
                <a:lnTo>
                  <a:pt x="1796" y="892"/>
                </a:lnTo>
                <a:lnTo>
                  <a:pt x="1797" y="892"/>
                </a:lnTo>
                <a:lnTo>
                  <a:pt x="1798" y="892"/>
                </a:lnTo>
                <a:lnTo>
                  <a:pt x="1799" y="892"/>
                </a:lnTo>
                <a:lnTo>
                  <a:pt x="1800" y="893"/>
                </a:lnTo>
                <a:lnTo>
                  <a:pt x="1801" y="893"/>
                </a:lnTo>
                <a:lnTo>
                  <a:pt x="1802" y="893"/>
                </a:lnTo>
                <a:lnTo>
                  <a:pt x="1803" y="893"/>
                </a:lnTo>
                <a:lnTo>
                  <a:pt x="1804" y="893"/>
                </a:lnTo>
                <a:lnTo>
                  <a:pt x="1805" y="893"/>
                </a:lnTo>
                <a:lnTo>
                  <a:pt x="1806" y="893"/>
                </a:lnTo>
                <a:lnTo>
                  <a:pt x="1807" y="894"/>
                </a:lnTo>
                <a:lnTo>
                  <a:pt x="1808" y="894"/>
                </a:lnTo>
                <a:lnTo>
                  <a:pt x="1809" y="894"/>
                </a:lnTo>
                <a:lnTo>
                  <a:pt x="1810" y="894"/>
                </a:lnTo>
                <a:lnTo>
                  <a:pt x="1811" y="894"/>
                </a:lnTo>
                <a:lnTo>
                  <a:pt x="1812" y="894"/>
                </a:lnTo>
                <a:lnTo>
                  <a:pt x="1813" y="894"/>
                </a:lnTo>
                <a:lnTo>
                  <a:pt x="1814" y="894"/>
                </a:lnTo>
                <a:lnTo>
                  <a:pt x="1814" y="895"/>
                </a:lnTo>
                <a:lnTo>
                  <a:pt x="1815" y="895"/>
                </a:lnTo>
                <a:lnTo>
                  <a:pt x="1816" y="895"/>
                </a:lnTo>
                <a:lnTo>
                  <a:pt x="1817" y="894"/>
                </a:lnTo>
                <a:lnTo>
                  <a:pt x="1818" y="894"/>
                </a:lnTo>
                <a:lnTo>
                  <a:pt x="1819" y="895"/>
                </a:lnTo>
                <a:lnTo>
                  <a:pt x="1820" y="895"/>
                </a:lnTo>
                <a:lnTo>
                  <a:pt x="1821" y="895"/>
                </a:lnTo>
                <a:lnTo>
                  <a:pt x="1822" y="894"/>
                </a:lnTo>
                <a:lnTo>
                  <a:pt x="1823" y="894"/>
                </a:lnTo>
                <a:lnTo>
                  <a:pt x="1824" y="895"/>
                </a:lnTo>
                <a:lnTo>
                  <a:pt x="1824" y="894"/>
                </a:lnTo>
                <a:lnTo>
                  <a:pt x="1825" y="894"/>
                </a:lnTo>
                <a:lnTo>
                  <a:pt x="1826" y="894"/>
                </a:lnTo>
                <a:lnTo>
                  <a:pt x="1827" y="894"/>
                </a:lnTo>
                <a:lnTo>
                  <a:pt x="1828" y="894"/>
                </a:lnTo>
                <a:lnTo>
                  <a:pt x="1829" y="894"/>
                </a:lnTo>
                <a:lnTo>
                  <a:pt x="1830" y="893"/>
                </a:lnTo>
                <a:lnTo>
                  <a:pt x="1831" y="893"/>
                </a:lnTo>
                <a:lnTo>
                  <a:pt x="1832" y="893"/>
                </a:lnTo>
                <a:lnTo>
                  <a:pt x="1833" y="893"/>
                </a:lnTo>
                <a:lnTo>
                  <a:pt x="1833" y="892"/>
                </a:lnTo>
                <a:lnTo>
                  <a:pt x="1834" y="892"/>
                </a:lnTo>
                <a:lnTo>
                  <a:pt x="1835" y="892"/>
                </a:lnTo>
                <a:lnTo>
                  <a:pt x="1836" y="891"/>
                </a:lnTo>
                <a:lnTo>
                  <a:pt x="1837" y="891"/>
                </a:lnTo>
                <a:lnTo>
                  <a:pt x="1837" y="890"/>
                </a:lnTo>
                <a:lnTo>
                  <a:pt x="1838" y="890"/>
                </a:lnTo>
                <a:lnTo>
                  <a:pt x="1839" y="890"/>
                </a:lnTo>
                <a:lnTo>
                  <a:pt x="1840" y="890"/>
                </a:lnTo>
                <a:lnTo>
                  <a:pt x="1840" y="889"/>
                </a:lnTo>
                <a:lnTo>
                  <a:pt x="1841" y="889"/>
                </a:lnTo>
                <a:lnTo>
                  <a:pt x="1842" y="889"/>
                </a:lnTo>
                <a:lnTo>
                  <a:pt x="1842" y="888"/>
                </a:lnTo>
                <a:lnTo>
                  <a:pt x="1843" y="888"/>
                </a:lnTo>
                <a:lnTo>
                  <a:pt x="1844" y="888"/>
                </a:lnTo>
                <a:lnTo>
                  <a:pt x="1844" y="887"/>
                </a:lnTo>
                <a:lnTo>
                  <a:pt x="1845" y="887"/>
                </a:lnTo>
                <a:lnTo>
                  <a:pt x="1846" y="886"/>
                </a:lnTo>
                <a:lnTo>
                  <a:pt x="1847" y="886"/>
                </a:lnTo>
                <a:lnTo>
                  <a:pt x="1848" y="885"/>
                </a:lnTo>
                <a:lnTo>
                  <a:pt x="1849" y="884"/>
                </a:lnTo>
                <a:lnTo>
                  <a:pt x="1850" y="884"/>
                </a:lnTo>
                <a:lnTo>
                  <a:pt x="1851" y="884"/>
                </a:lnTo>
                <a:lnTo>
                  <a:pt x="1851" y="883"/>
                </a:lnTo>
                <a:lnTo>
                  <a:pt x="1852" y="882"/>
                </a:lnTo>
                <a:lnTo>
                  <a:pt x="1853" y="882"/>
                </a:lnTo>
                <a:lnTo>
                  <a:pt x="1853" y="881"/>
                </a:lnTo>
                <a:lnTo>
                  <a:pt x="1854" y="881"/>
                </a:lnTo>
                <a:lnTo>
                  <a:pt x="1855" y="880"/>
                </a:lnTo>
                <a:lnTo>
                  <a:pt x="1856" y="879"/>
                </a:lnTo>
                <a:lnTo>
                  <a:pt x="1857" y="879"/>
                </a:lnTo>
                <a:lnTo>
                  <a:pt x="1858" y="878"/>
                </a:lnTo>
                <a:lnTo>
                  <a:pt x="1859" y="878"/>
                </a:lnTo>
                <a:lnTo>
                  <a:pt x="1859" y="877"/>
                </a:lnTo>
                <a:lnTo>
                  <a:pt x="1860" y="877"/>
                </a:lnTo>
                <a:lnTo>
                  <a:pt x="1861" y="876"/>
                </a:lnTo>
                <a:lnTo>
                  <a:pt x="1862" y="875"/>
                </a:lnTo>
                <a:lnTo>
                  <a:pt x="1863" y="875"/>
                </a:lnTo>
                <a:lnTo>
                  <a:pt x="1864" y="874"/>
                </a:lnTo>
                <a:lnTo>
                  <a:pt x="1864" y="873"/>
                </a:lnTo>
                <a:lnTo>
                  <a:pt x="1865" y="873"/>
                </a:lnTo>
                <a:lnTo>
                  <a:pt x="1866" y="872"/>
                </a:lnTo>
                <a:lnTo>
                  <a:pt x="1867" y="872"/>
                </a:lnTo>
                <a:lnTo>
                  <a:pt x="1868" y="872"/>
                </a:lnTo>
                <a:lnTo>
                  <a:pt x="1868" y="871"/>
                </a:lnTo>
                <a:lnTo>
                  <a:pt x="1869" y="870"/>
                </a:lnTo>
                <a:lnTo>
                  <a:pt x="1870" y="870"/>
                </a:lnTo>
                <a:lnTo>
                  <a:pt x="1870" y="869"/>
                </a:lnTo>
                <a:lnTo>
                  <a:pt x="1871" y="869"/>
                </a:lnTo>
                <a:lnTo>
                  <a:pt x="1872" y="868"/>
                </a:lnTo>
                <a:lnTo>
                  <a:pt x="1873" y="867"/>
                </a:lnTo>
                <a:lnTo>
                  <a:pt x="1874" y="867"/>
                </a:lnTo>
                <a:lnTo>
                  <a:pt x="1875" y="866"/>
                </a:lnTo>
                <a:lnTo>
                  <a:pt x="1876" y="866"/>
                </a:lnTo>
                <a:lnTo>
                  <a:pt x="1876" y="865"/>
                </a:lnTo>
                <a:lnTo>
                  <a:pt x="1877" y="865"/>
                </a:lnTo>
                <a:lnTo>
                  <a:pt x="1878" y="864"/>
                </a:lnTo>
                <a:lnTo>
                  <a:pt x="1879" y="863"/>
                </a:lnTo>
                <a:lnTo>
                  <a:pt x="1880" y="863"/>
                </a:lnTo>
                <a:lnTo>
                  <a:pt x="1881" y="863"/>
                </a:lnTo>
                <a:lnTo>
                  <a:pt x="1882" y="862"/>
                </a:lnTo>
                <a:lnTo>
                  <a:pt x="1883" y="862"/>
                </a:lnTo>
                <a:lnTo>
                  <a:pt x="1884" y="862"/>
                </a:lnTo>
                <a:lnTo>
                  <a:pt x="1885" y="861"/>
                </a:lnTo>
                <a:lnTo>
                  <a:pt x="1885" y="860"/>
                </a:lnTo>
                <a:lnTo>
                  <a:pt x="1886" y="860"/>
                </a:lnTo>
                <a:lnTo>
                  <a:pt x="1887" y="860"/>
                </a:lnTo>
                <a:lnTo>
                  <a:pt x="1888" y="859"/>
                </a:lnTo>
                <a:lnTo>
                  <a:pt x="1889" y="859"/>
                </a:lnTo>
                <a:lnTo>
                  <a:pt x="1890" y="859"/>
                </a:lnTo>
                <a:lnTo>
                  <a:pt x="1891" y="859"/>
                </a:lnTo>
                <a:lnTo>
                  <a:pt x="1892" y="859"/>
                </a:lnTo>
                <a:lnTo>
                  <a:pt x="1893" y="859"/>
                </a:lnTo>
                <a:lnTo>
                  <a:pt x="1894" y="859"/>
                </a:lnTo>
                <a:lnTo>
                  <a:pt x="1895" y="859"/>
                </a:lnTo>
                <a:lnTo>
                  <a:pt x="1896" y="859"/>
                </a:lnTo>
                <a:lnTo>
                  <a:pt x="1897" y="859"/>
                </a:lnTo>
                <a:lnTo>
                  <a:pt x="1897" y="860"/>
                </a:lnTo>
                <a:lnTo>
                  <a:pt x="1898" y="860"/>
                </a:lnTo>
                <a:lnTo>
                  <a:pt x="1899" y="860"/>
                </a:lnTo>
                <a:lnTo>
                  <a:pt x="1899" y="861"/>
                </a:lnTo>
                <a:lnTo>
                  <a:pt x="1900" y="860"/>
                </a:lnTo>
                <a:lnTo>
                  <a:pt x="1901" y="860"/>
                </a:lnTo>
                <a:lnTo>
                  <a:pt x="1902" y="861"/>
                </a:lnTo>
                <a:lnTo>
                  <a:pt x="1903" y="862"/>
                </a:lnTo>
                <a:lnTo>
                  <a:pt x="1904" y="862"/>
                </a:lnTo>
                <a:lnTo>
                  <a:pt x="1905" y="862"/>
                </a:lnTo>
                <a:lnTo>
                  <a:pt x="1906" y="863"/>
                </a:lnTo>
                <a:lnTo>
                  <a:pt x="1907" y="863"/>
                </a:lnTo>
                <a:lnTo>
                  <a:pt x="1908" y="863"/>
                </a:lnTo>
                <a:lnTo>
                  <a:pt x="1909" y="864"/>
                </a:lnTo>
                <a:lnTo>
                  <a:pt x="1910" y="864"/>
                </a:lnTo>
                <a:lnTo>
                  <a:pt x="1910" y="865"/>
                </a:lnTo>
                <a:lnTo>
                  <a:pt x="1911" y="866"/>
                </a:lnTo>
                <a:lnTo>
                  <a:pt x="1912" y="866"/>
                </a:lnTo>
                <a:lnTo>
                  <a:pt x="1913" y="867"/>
                </a:lnTo>
                <a:lnTo>
                  <a:pt x="1914" y="867"/>
                </a:lnTo>
                <a:lnTo>
                  <a:pt x="1915" y="867"/>
                </a:lnTo>
                <a:lnTo>
                  <a:pt x="1915" y="868"/>
                </a:lnTo>
                <a:lnTo>
                  <a:pt x="1916" y="869"/>
                </a:lnTo>
                <a:lnTo>
                  <a:pt x="1917" y="870"/>
                </a:lnTo>
                <a:lnTo>
                  <a:pt x="1918" y="870"/>
                </a:lnTo>
                <a:lnTo>
                  <a:pt x="1919" y="871"/>
                </a:lnTo>
                <a:lnTo>
                  <a:pt x="1920" y="872"/>
                </a:lnTo>
                <a:lnTo>
                  <a:pt x="1921" y="872"/>
                </a:lnTo>
                <a:lnTo>
                  <a:pt x="1921" y="873"/>
                </a:lnTo>
                <a:lnTo>
                  <a:pt x="1922" y="873"/>
                </a:lnTo>
                <a:lnTo>
                  <a:pt x="1923" y="873"/>
                </a:lnTo>
                <a:lnTo>
                  <a:pt x="1923" y="874"/>
                </a:lnTo>
                <a:lnTo>
                  <a:pt x="1924" y="875"/>
                </a:lnTo>
                <a:lnTo>
                  <a:pt x="1925" y="875"/>
                </a:lnTo>
                <a:lnTo>
                  <a:pt x="1926" y="875"/>
                </a:lnTo>
                <a:lnTo>
                  <a:pt x="1927" y="876"/>
                </a:lnTo>
                <a:lnTo>
                  <a:pt x="1928" y="877"/>
                </a:lnTo>
                <a:lnTo>
                  <a:pt x="1929" y="877"/>
                </a:lnTo>
                <a:lnTo>
                  <a:pt x="1930" y="878"/>
                </a:lnTo>
                <a:lnTo>
                  <a:pt x="1931" y="879"/>
                </a:lnTo>
                <a:lnTo>
                  <a:pt x="1932" y="879"/>
                </a:lnTo>
                <a:lnTo>
                  <a:pt x="1932" y="880"/>
                </a:lnTo>
                <a:lnTo>
                  <a:pt x="1933" y="880"/>
                </a:lnTo>
                <a:lnTo>
                  <a:pt x="1934" y="880"/>
                </a:lnTo>
                <a:lnTo>
                  <a:pt x="1934" y="881"/>
                </a:lnTo>
                <a:lnTo>
                  <a:pt x="1935" y="881"/>
                </a:lnTo>
                <a:lnTo>
                  <a:pt x="1936" y="881"/>
                </a:lnTo>
                <a:lnTo>
                  <a:pt x="1936" y="882"/>
                </a:lnTo>
                <a:lnTo>
                  <a:pt x="1937" y="882"/>
                </a:lnTo>
                <a:lnTo>
                  <a:pt x="1938" y="883"/>
                </a:lnTo>
                <a:lnTo>
                  <a:pt x="1939" y="883"/>
                </a:lnTo>
                <a:lnTo>
                  <a:pt x="1940" y="884"/>
                </a:lnTo>
                <a:lnTo>
                  <a:pt x="1941" y="885"/>
                </a:lnTo>
                <a:lnTo>
                  <a:pt x="1942" y="885"/>
                </a:lnTo>
                <a:lnTo>
                  <a:pt x="1943" y="885"/>
                </a:lnTo>
                <a:lnTo>
                  <a:pt x="1944" y="886"/>
                </a:lnTo>
                <a:lnTo>
                  <a:pt x="1945" y="886"/>
                </a:lnTo>
                <a:lnTo>
                  <a:pt x="1946" y="887"/>
                </a:lnTo>
                <a:lnTo>
                  <a:pt x="1947" y="887"/>
                </a:lnTo>
                <a:lnTo>
                  <a:pt x="1948" y="887"/>
                </a:lnTo>
                <a:lnTo>
                  <a:pt x="1949" y="887"/>
                </a:lnTo>
                <a:lnTo>
                  <a:pt x="1950" y="888"/>
                </a:lnTo>
                <a:lnTo>
                  <a:pt x="1951" y="888"/>
                </a:lnTo>
                <a:lnTo>
                  <a:pt x="1951" y="889"/>
                </a:lnTo>
                <a:lnTo>
                  <a:pt x="1952" y="889"/>
                </a:lnTo>
                <a:lnTo>
                  <a:pt x="1953" y="890"/>
                </a:lnTo>
                <a:lnTo>
                  <a:pt x="1954" y="890"/>
                </a:lnTo>
                <a:lnTo>
                  <a:pt x="1955" y="890"/>
                </a:lnTo>
                <a:lnTo>
                  <a:pt x="1956" y="890"/>
                </a:lnTo>
                <a:lnTo>
                  <a:pt x="1957" y="891"/>
                </a:lnTo>
                <a:lnTo>
                  <a:pt x="1958" y="891"/>
                </a:lnTo>
                <a:lnTo>
                  <a:pt x="1959" y="891"/>
                </a:lnTo>
                <a:lnTo>
                  <a:pt x="1959" y="892"/>
                </a:lnTo>
                <a:lnTo>
                  <a:pt x="1960" y="892"/>
                </a:lnTo>
                <a:lnTo>
                  <a:pt x="1961" y="892"/>
                </a:lnTo>
                <a:lnTo>
                  <a:pt x="1962" y="892"/>
                </a:lnTo>
                <a:lnTo>
                  <a:pt x="1963" y="892"/>
                </a:lnTo>
                <a:lnTo>
                  <a:pt x="1964" y="893"/>
                </a:lnTo>
                <a:lnTo>
                  <a:pt x="1965" y="893"/>
                </a:lnTo>
                <a:lnTo>
                  <a:pt x="1966" y="893"/>
                </a:lnTo>
                <a:lnTo>
                  <a:pt x="1967" y="893"/>
                </a:lnTo>
                <a:lnTo>
                  <a:pt x="1968" y="893"/>
                </a:lnTo>
                <a:lnTo>
                  <a:pt x="1969" y="894"/>
                </a:lnTo>
                <a:lnTo>
                  <a:pt x="1970" y="894"/>
                </a:lnTo>
                <a:lnTo>
                  <a:pt x="1971" y="893"/>
                </a:lnTo>
                <a:lnTo>
                  <a:pt x="1972" y="894"/>
                </a:lnTo>
                <a:lnTo>
                  <a:pt x="1973" y="894"/>
                </a:lnTo>
                <a:lnTo>
                  <a:pt x="1974" y="894"/>
                </a:lnTo>
                <a:lnTo>
                  <a:pt x="1975" y="894"/>
                </a:lnTo>
                <a:lnTo>
                  <a:pt x="1976" y="894"/>
                </a:lnTo>
                <a:lnTo>
                  <a:pt x="1977" y="894"/>
                </a:lnTo>
                <a:lnTo>
                  <a:pt x="1978" y="894"/>
                </a:lnTo>
                <a:lnTo>
                  <a:pt x="1979" y="894"/>
                </a:lnTo>
                <a:lnTo>
                  <a:pt x="1980" y="894"/>
                </a:lnTo>
                <a:lnTo>
                  <a:pt x="1981" y="894"/>
                </a:lnTo>
                <a:lnTo>
                  <a:pt x="1982" y="894"/>
                </a:lnTo>
                <a:lnTo>
                  <a:pt x="1983" y="893"/>
                </a:lnTo>
                <a:lnTo>
                  <a:pt x="1984" y="894"/>
                </a:lnTo>
                <a:lnTo>
                  <a:pt x="1985" y="894"/>
                </a:lnTo>
                <a:lnTo>
                  <a:pt x="1986" y="894"/>
                </a:lnTo>
                <a:lnTo>
                  <a:pt x="1987" y="894"/>
                </a:lnTo>
                <a:lnTo>
                  <a:pt x="1987" y="893"/>
                </a:lnTo>
                <a:lnTo>
                  <a:pt x="1988" y="893"/>
                </a:lnTo>
                <a:lnTo>
                  <a:pt x="1989" y="893"/>
                </a:lnTo>
                <a:lnTo>
                  <a:pt x="1990" y="893"/>
                </a:lnTo>
                <a:lnTo>
                  <a:pt x="1991" y="893"/>
                </a:lnTo>
                <a:lnTo>
                  <a:pt x="1992" y="893"/>
                </a:lnTo>
                <a:lnTo>
                  <a:pt x="1993" y="893"/>
                </a:lnTo>
                <a:lnTo>
                  <a:pt x="1994" y="892"/>
                </a:lnTo>
                <a:lnTo>
                  <a:pt x="1995" y="892"/>
                </a:lnTo>
                <a:lnTo>
                  <a:pt x="1996" y="892"/>
                </a:lnTo>
                <a:lnTo>
                  <a:pt x="1997" y="892"/>
                </a:lnTo>
                <a:lnTo>
                  <a:pt x="1998" y="892"/>
                </a:lnTo>
                <a:lnTo>
                  <a:pt x="1998" y="891"/>
                </a:lnTo>
                <a:lnTo>
                  <a:pt x="1999" y="891"/>
                </a:lnTo>
                <a:lnTo>
                  <a:pt x="2000" y="891"/>
                </a:lnTo>
                <a:lnTo>
                  <a:pt x="2001" y="891"/>
                </a:lnTo>
                <a:lnTo>
                  <a:pt x="2002" y="891"/>
                </a:lnTo>
                <a:lnTo>
                  <a:pt x="2003" y="891"/>
                </a:lnTo>
                <a:lnTo>
                  <a:pt x="2004" y="891"/>
                </a:lnTo>
                <a:lnTo>
                  <a:pt x="2005" y="890"/>
                </a:lnTo>
                <a:lnTo>
                  <a:pt x="2006" y="891"/>
                </a:lnTo>
                <a:lnTo>
                  <a:pt x="2006" y="890"/>
                </a:lnTo>
                <a:lnTo>
                  <a:pt x="2007" y="890"/>
                </a:lnTo>
                <a:lnTo>
                  <a:pt x="2008" y="890"/>
                </a:lnTo>
                <a:lnTo>
                  <a:pt x="2009" y="890"/>
                </a:lnTo>
                <a:lnTo>
                  <a:pt x="2010" y="890"/>
                </a:lnTo>
                <a:lnTo>
                  <a:pt x="2011" y="890"/>
                </a:lnTo>
                <a:lnTo>
                  <a:pt x="2012" y="890"/>
                </a:lnTo>
                <a:lnTo>
                  <a:pt x="2013" y="891"/>
                </a:lnTo>
                <a:lnTo>
                  <a:pt x="2014" y="891"/>
                </a:lnTo>
                <a:lnTo>
                  <a:pt x="2015" y="890"/>
                </a:lnTo>
                <a:lnTo>
                  <a:pt x="2016" y="890"/>
                </a:lnTo>
                <a:lnTo>
                  <a:pt x="2016" y="891"/>
                </a:lnTo>
                <a:lnTo>
                  <a:pt x="2017" y="891"/>
                </a:lnTo>
                <a:lnTo>
                  <a:pt x="2018" y="891"/>
                </a:lnTo>
                <a:lnTo>
                  <a:pt x="2019" y="892"/>
                </a:lnTo>
                <a:lnTo>
                  <a:pt x="2020" y="892"/>
                </a:lnTo>
                <a:lnTo>
                  <a:pt x="2021" y="892"/>
                </a:lnTo>
                <a:lnTo>
                  <a:pt x="2022" y="892"/>
                </a:lnTo>
                <a:lnTo>
                  <a:pt x="2023" y="893"/>
                </a:lnTo>
                <a:lnTo>
                  <a:pt x="2024" y="893"/>
                </a:lnTo>
                <a:lnTo>
                  <a:pt x="2025" y="893"/>
                </a:lnTo>
                <a:lnTo>
                  <a:pt x="2026" y="894"/>
                </a:lnTo>
                <a:lnTo>
                  <a:pt x="2027" y="895"/>
                </a:lnTo>
                <a:lnTo>
                  <a:pt x="2028" y="895"/>
                </a:lnTo>
                <a:lnTo>
                  <a:pt x="2029" y="895"/>
                </a:lnTo>
                <a:lnTo>
                  <a:pt x="2030" y="895"/>
                </a:lnTo>
                <a:lnTo>
                  <a:pt x="2030" y="896"/>
                </a:lnTo>
                <a:lnTo>
                  <a:pt x="2031" y="896"/>
                </a:lnTo>
                <a:lnTo>
                  <a:pt x="2032" y="897"/>
                </a:lnTo>
                <a:lnTo>
                  <a:pt x="2033" y="897"/>
                </a:lnTo>
                <a:lnTo>
                  <a:pt x="2034" y="898"/>
                </a:lnTo>
                <a:lnTo>
                  <a:pt x="2035" y="898"/>
                </a:lnTo>
                <a:lnTo>
                  <a:pt x="2036" y="898"/>
                </a:lnTo>
                <a:lnTo>
                  <a:pt x="2036" y="899"/>
                </a:lnTo>
                <a:lnTo>
                  <a:pt x="2037" y="900"/>
                </a:lnTo>
                <a:lnTo>
                  <a:pt x="2038" y="900"/>
                </a:lnTo>
                <a:lnTo>
                  <a:pt x="2039" y="901"/>
                </a:lnTo>
                <a:lnTo>
                  <a:pt x="2040" y="901"/>
                </a:lnTo>
                <a:lnTo>
                  <a:pt x="2041" y="902"/>
                </a:lnTo>
                <a:lnTo>
                  <a:pt x="2042" y="902"/>
                </a:lnTo>
                <a:lnTo>
                  <a:pt x="2043" y="903"/>
                </a:lnTo>
                <a:lnTo>
                  <a:pt x="2044" y="904"/>
                </a:lnTo>
                <a:lnTo>
                  <a:pt x="2045" y="904"/>
                </a:lnTo>
                <a:lnTo>
                  <a:pt x="2045" y="905"/>
                </a:lnTo>
                <a:lnTo>
                  <a:pt x="2046" y="905"/>
                </a:lnTo>
                <a:lnTo>
                  <a:pt x="2047" y="905"/>
                </a:lnTo>
                <a:lnTo>
                  <a:pt x="2047" y="906"/>
                </a:lnTo>
                <a:lnTo>
                  <a:pt x="2048" y="906"/>
                </a:lnTo>
                <a:lnTo>
                  <a:pt x="2049" y="906"/>
                </a:lnTo>
                <a:lnTo>
                  <a:pt x="2049" y="907"/>
                </a:lnTo>
                <a:lnTo>
                  <a:pt x="2050" y="907"/>
                </a:lnTo>
                <a:lnTo>
                  <a:pt x="2051" y="908"/>
                </a:lnTo>
                <a:lnTo>
                  <a:pt x="2052" y="909"/>
                </a:lnTo>
                <a:lnTo>
                  <a:pt x="2053" y="909"/>
                </a:lnTo>
                <a:lnTo>
                  <a:pt x="2054" y="909"/>
                </a:lnTo>
                <a:lnTo>
                  <a:pt x="2055" y="910"/>
                </a:lnTo>
                <a:lnTo>
                  <a:pt x="2056" y="910"/>
                </a:lnTo>
                <a:lnTo>
                  <a:pt x="2057" y="910"/>
                </a:lnTo>
                <a:lnTo>
                  <a:pt x="2058" y="911"/>
                </a:lnTo>
                <a:lnTo>
                  <a:pt x="2059" y="911"/>
                </a:lnTo>
                <a:lnTo>
                  <a:pt x="2060" y="912"/>
                </a:lnTo>
                <a:lnTo>
                  <a:pt x="2061" y="912"/>
                </a:lnTo>
                <a:lnTo>
                  <a:pt x="2062" y="912"/>
                </a:lnTo>
                <a:lnTo>
                  <a:pt x="2063" y="912"/>
                </a:lnTo>
                <a:lnTo>
                  <a:pt x="2064" y="912"/>
                </a:lnTo>
                <a:lnTo>
                  <a:pt x="2064" y="913"/>
                </a:lnTo>
                <a:lnTo>
                  <a:pt x="2065" y="913"/>
                </a:lnTo>
                <a:lnTo>
                  <a:pt x="2066" y="913"/>
                </a:lnTo>
                <a:lnTo>
                  <a:pt x="2066" y="914"/>
                </a:lnTo>
                <a:lnTo>
                  <a:pt x="2067" y="914"/>
                </a:lnTo>
                <a:lnTo>
                  <a:pt x="2068" y="914"/>
                </a:lnTo>
                <a:lnTo>
                  <a:pt x="2069" y="914"/>
                </a:lnTo>
                <a:lnTo>
                  <a:pt x="2070" y="914"/>
                </a:lnTo>
                <a:lnTo>
                  <a:pt x="2071" y="914"/>
                </a:lnTo>
                <a:lnTo>
                  <a:pt x="2072" y="914"/>
                </a:lnTo>
                <a:lnTo>
                  <a:pt x="2073" y="914"/>
                </a:lnTo>
                <a:lnTo>
                  <a:pt x="2074" y="914"/>
                </a:lnTo>
                <a:lnTo>
                  <a:pt x="2075" y="914"/>
                </a:lnTo>
                <a:lnTo>
                  <a:pt x="2076" y="914"/>
                </a:lnTo>
                <a:lnTo>
                  <a:pt x="2077" y="915"/>
                </a:lnTo>
                <a:lnTo>
                  <a:pt x="2078" y="914"/>
                </a:lnTo>
                <a:lnTo>
                  <a:pt x="2079" y="914"/>
                </a:lnTo>
                <a:lnTo>
                  <a:pt x="2080" y="914"/>
                </a:lnTo>
                <a:lnTo>
                  <a:pt x="2080" y="915"/>
                </a:lnTo>
                <a:lnTo>
                  <a:pt x="2081" y="915"/>
                </a:lnTo>
                <a:lnTo>
                  <a:pt x="2081" y="914"/>
                </a:lnTo>
                <a:lnTo>
                  <a:pt x="2082" y="914"/>
                </a:lnTo>
                <a:lnTo>
                  <a:pt x="2083" y="914"/>
                </a:lnTo>
                <a:lnTo>
                  <a:pt x="2084" y="915"/>
                </a:lnTo>
                <a:lnTo>
                  <a:pt x="2085" y="915"/>
                </a:lnTo>
                <a:lnTo>
                  <a:pt x="2086" y="914"/>
                </a:lnTo>
                <a:lnTo>
                  <a:pt x="2087" y="914"/>
                </a:lnTo>
                <a:lnTo>
                  <a:pt x="2087" y="915"/>
                </a:lnTo>
                <a:lnTo>
                  <a:pt x="2088" y="915"/>
                </a:lnTo>
                <a:lnTo>
                  <a:pt x="2089" y="915"/>
                </a:lnTo>
                <a:lnTo>
                  <a:pt x="2090" y="914"/>
                </a:lnTo>
                <a:lnTo>
                  <a:pt x="2091" y="914"/>
                </a:lnTo>
                <a:lnTo>
                  <a:pt x="2092" y="914"/>
                </a:lnTo>
                <a:lnTo>
                  <a:pt x="2093" y="914"/>
                </a:lnTo>
                <a:lnTo>
                  <a:pt x="2094" y="914"/>
                </a:lnTo>
                <a:lnTo>
                  <a:pt x="2095" y="914"/>
                </a:lnTo>
                <a:lnTo>
                  <a:pt x="2096" y="914"/>
                </a:lnTo>
                <a:lnTo>
                  <a:pt x="2097" y="914"/>
                </a:lnTo>
                <a:lnTo>
                  <a:pt x="2098" y="914"/>
                </a:lnTo>
                <a:lnTo>
                  <a:pt x="2099" y="914"/>
                </a:lnTo>
                <a:lnTo>
                  <a:pt x="2100" y="914"/>
                </a:lnTo>
                <a:lnTo>
                  <a:pt x="2101" y="914"/>
                </a:lnTo>
                <a:lnTo>
                  <a:pt x="2102" y="913"/>
                </a:lnTo>
                <a:lnTo>
                  <a:pt x="2103" y="913"/>
                </a:lnTo>
                <a:lnTo>
                  <a:pt x="2104" y="914"/>
                </a:lnTo>
                <a:lnTo>
                  <a:pt x="2105" y="914"/>
                </a:lnTo>
                <a:lnTo>
                  <a:pt x="2106" y="914"/>
                </a:lnTo>
                <a:lnTo>
                  <a:pt x="2107" y="913"/>
                </a:lnTo>
                <a:lnTo>
                  <a:pt x="2108" y="913"/>
                </a:lnTo>
                <a:lnTo>
                  <a:pt x="2109" y="914"/>
                </a:lnTo>
                <a:lnTo>
                  <a:pt x="2110" y="914"/>
                </a:lnTo>
                <a:lnTo>
                  <a:pt x="2111" y="914"/>
                </a:lnTo>
                <a:lnTo>
                  <a:pt x="2112" y="913"/>
                </a:lnTo>
                <a:lnTo>
                  <a:pt x="2113" y="914"/>
                </a:lnTo>
                <a:lnTo>
                  <a:pt x="2113" y="913"/>
                </a:lnTo>
                <a:lnTo>
                  <a:pt x="2114" y="913"/>
                </a:lnTo>
                <a:lnTo>
                  <a:pt x="2115" y="914"/>
                </a:lnTo>
                <a:lnTo>
                  <a:pt x="2116" y="914"/>
                </a:lnTo>
                <a:lnTo>
                  <a:pt x="2117" y="914"/>
                </a:lnTo>
                <a:lnTo>
                  <a:pt x="2117" y="913"/>
                </a:lnTo>
                <a:lnTo>
                  <a:pt x="2118" y="913"/>
                </a:lnTo>
                <a:lnTo>
                  <a:pt x="2118" y="914"/>
                </a:lnTo>
                <a:lnTo>
                  <a:pt x="2119" y="914"/>
                </a:lnTo>
                <a:lnTo>
                  <a:pt x="2120" y="914"/>
                </a:lnTo>
                <a:lnTo>
                  <a:pt x="2121" y="914"/>
                </a:lnTo>
                <a:lnTo>
                  <a:pt x="2122" y="914"/>
                </a:lnTo>
                <a:lnTo>
                  <a:pt x="2123" y="914"/>
                </a:lnTo>
                <a:lnTo>
                  <a:pt x="2124" y="913"/>
                </a:lnTo>
                <a:lnTo>
                  <a:pt x="2124" y="914"/>
                </a:lnTo>
                <a:lnTo>
                  <a:pt x="2125" y="914"/>
                </a:lnTo>
                <a:lnTo>
                  <a:pt x="2126" y="914"/>
                </a:lnTo>
                <a:lnTo>
                  <a:pt x="2127" y="914"/>
                </a:lnTo>
                <a:lnTo>
                  <a:pt x="2128" y="914"/>
                </a:lnTo>
                <a:lnTo>
                  <a:pt x="2129" y="914"/>
                </a:lnTo>
                <a:lnTo>
                  <a:pt x="2130" y="914"/>
                </a:lnTo>
                <a:lnTo>
                  <a:pt x="2131" y="914"/>
                </a:lnTo>
                <a:lnTo>
                  <a:pt x="2132" y="914"/>
                </a:lnTo>
                <a:lnTo>
                  <a:pt x="2133" y="914"/>
                </a:lnTo>
                <a:lnTo>
                  <a:pt x="2134" y="914"/>
                </a:lnTo>
                <a:lnTo>
                  <a:pt x="2135" y="914"/>
                </a:lnTo>
                <a:lnTo>
                  <a:pt x="2136" y="914"/>
                </a:lnTo>
                <a:lnTo>
                  <a:pt x="2136" y="915"/>
                </a:lnTo>
                <a:lnTo>
                  <a:pt x="2137" y="915"/>
                </a:lnTo>
                <a:lnTo>
                  <a:pt x="2138" y="915"/>
                </a:lnTo>
                <a:lnTo>
                  <a:pt x="2139" y="915"/>
                </a:lnTo>
                <a:lnTo>
                  <a:pt x="2140" y="915"/>
                </a:lnTo>
                <a:lnTo>
                  <a:pt x="2141" y="915"/>
                </a:lnTo>
                <a:lnTo>
                  <a:pt x="2142" y="915"/>
                </a:lnTo>
                <a:lnTo>
                  <a:pt x="2143" y="915"/>
                </a:lnTo>
                <a:lnTo>
                  <a:pt x="2144" y="915"/>
                </a:lnTo>
                <a:lnTo>
                  <a:pt x="2145" y="915"/>
                </a:lnTo>
                <a:lnTo>
                  <a:pt x="2146" y="915"/>
                </a:lnTo>
                <a:lnTo>
                  <a:pt x="2147" y="915"/>
                </a:lnTo>
                <a:lnTo>
                  <a:pt x="2148" y="915"/>
                </a:lnTo>
                <a:lnTo>
                  <a:pt x="2149" y="915"/>
                </a:lnTo>
                <a:lnTo>
                  <a:pt x="2150" y="915"/>
                </a:lnTo>
                <a:lnTo>
                  <a:pt x="2151" y="915"/>
                </a:lnTo>
                <a:lnTo>
                  <a:pt x="2152" y="915"/>
                </a:lnTo>
                <a:lnTo>
                  <a:pt x="2153" y="915"/>
                </a:lnTo>
                <a:lnTo>
                  <a:pt x="2154" y="915"/>
                </a:lnTo>
                <a:lnTo>
                  <a:pt x="2155" y="915"/>
                </a:lnTo>
                <a:lnTo>
                  <a:pt x="2155" y="916"/>
                </a:lnTo>
                <a:lnTo>
                  <a:pt x="2156" y="916"/>
                </a:lnTo>
                <a:lnTo>
                  <a:pt x="2157" y="916"/>
                </a:lnTo>
                <a:lnTo>
                  <a:pt x="2158" y="916"/>
                </a:lnTo>
                <a:lnTo>
                  <a:pt x="2159" y="916"/>
                </a:lnTo>
                <a:lnTo>
                  <a:pt x="2160" y="916"/>
                </a:lnTo>
                <a:lnTo>
                  <a:pt x="2161" y="916"/>
                </a:lnTo>
                <a:lnTo>
                  <a:pt x="2162" y="916"/>
                </a:lnTo>
                <a:lnTo>
                  <a:pt x="2163" y="916"/>
                </a:lnTo>
                <a:lnTo>
                  <a:pt x="2164" y="916"/>
                </a:lnTo>
                <a:lnTo>
                  <a:pt x="2165" y="916"/>
                </a:lnTo>
                <a:lnTo>
                  <a:pt x="2166" y="916"/>
                </a:lnTo>
                <a:lnTo>
                  <a:pt x="2167" y="916"/>
                </a:lnTo>
                <a:lnTo>
                  <a:pt x="2168" y="916"/>
                </a:lnTo>
                <a:lnTo>
                  <a:pt x="2169" y="916"/>
                </a:lnTo>
                <a:lnTo>
                  <a:pt x="2170" y="917"/>
                </a:lnTo>
                <a:lnTo>
                  <a:pt x="2171" y="917"/>
                </a:lnTo>
                <a:lnTo>
                  <a:pt x="2172" y="917"/>
                </a:lnTo>
                <a:lnTo>
                  <a:pt x="2173" y="917"/>
                </a:lnTo>
                <a:lnTo>
                  <a:pt x="2174" y="917"/>
                </a:lnTo>
                <a:lnTo>
                  <a:pt x="2175" y="917"/>
                </a:lnTo>
                <a:lnTo>
                  <a:pt x="2176" y="917"/>
                </a:lnTo>
                <a:lnTo>
                  <a:pt x="2177" y="917"/>
                </a:lnTo>
                <a:lnTo>
                  <a:pt x="2178" y="917"/>
                </a:lnTo>
                <a:lnTo>
                  <a:pt x="2179" y="917"/>
                </a:lnTo>
                <a:lnTo>
                  <a:pt x="2180" y="917"/>
                </a:lnTo>
                <a:lnTo>
                  <a:pt x="2181" y="917"/>
                </a:lnTo>
                <a:lnTo>
                  <a:pt x="2182" y="917"/>
                </a:lnTo>
                <a:lnTo>
                  <a:pt x="2183" y="917"/>
                </a:lnTo>
                <a:lnTo>
                  <a:pt x="2184" y="917"/>
                </a:lnTo>
                <a:lnTo>
                  <a:pt x="2185" y="917"/>
                </a:lnTo>
                <a:lnTo>
                  <a:pt x="2186" y="917"/>
                </a:lnTo>
                <a:lnTo>
                  <a:pt x="2186" y="918"/>
                </a:lnTo>
                <a:lnTo>
                  <a:pt x="2187" y="918"/>
                </a:lnTo>
                <a:lnTo>
                  <a:pt x="2188" y="918"/>
                </a:lnTo>
                <a:lnTo>
                  <a:pt x="2188" y="917"/>
                </a:lnTo>
                <a:lnTo>
                  <a:pt x="2189" y="918"/>
                </a:lnTo>
                <a:lnTo>
                  <a:pt x="2190" y="918"/>
                </a:lnTo>
                <a:lnTo>
                  <a:pt x="2191" y="918"/>
                </a:lnTo>
                <a:lnTo>
                  <a:pt x="2192" y="918"/>
                </a:lnTo>
                <a:lnTo>
                  <a:pt x="2193" y="918"/>
                </a:lnTo>
                <a:lnTo>
                  <a:pt x="2194" y="918"/>
                </a:lnTo>
                <a:lnTo>
                  <a:pt x="2195" y="918"/>
                </a:lnTo>
                <a:lnTo>
                  <a:pt x="2196" y="918"/>
                </a:lnTo>
                <a:lnTo>
                  <a:pt x="2197" y="918"/>
                </a:lnTo>
                <a:lnTo>
                  <a:pt x="2198" y="918"/>
                </a:lnTo>
                <a:lnTo>
                  <a:pt x="2199" y="918"/>
                </a:lnTo>
                <a:lnTo>
                  <a:pt x="2200" y="918"/>
                </a:lnTo>
                <a:lnTo>
                  <a:pt x="2201" y="918"/>
                </a:lnTo>
                <a:lnTo>
                  <a:pt x="2202" y="918"/>
                </a:lnTo>
                <a:lnTo>
                  <a:pt x="2203" y="918"/>
                </a:lnTo>
                <a:lnTo>
                  <a:pt x="2204" y="918"/>
                </a:lnTo>
                <a:lnTo>
                  <a:pt x="2205" y="918"/>
                </a:lnTo>
                <a:lnTo>
                  <a:pt x="2206" y="918"/>
                </a:lnTo>
                <a:lnTo>
                  <a:pt x="2207" y="918"/>
                </a:lnTo>
                <a:lnTo>
                  <a:pt x="2208" y="918"/>
                </a:lnTo>
                <a:lnTo>
                  <a:pt x="2209" y="918"/>
                </a:lnTo>
                <a:lnTo>
                  <a:pt x="2209" y="919"/>
                </a:lnTo>
                <a:lnTo>
                  <a:pt x="2210" y="918"/>
                </a:lnTo>
                <a:lnTo>
                  <a:pt x="2211" y="918"/>
                </a:lnTo>
                <a:lnTo>
                  <a:pt x="2211" y="919"/>
                </a:lnTo>
                <a:lnTo>
                  <a:pt x="2212" y="919"/>
                </a:lnTo>
                <a:lnTo>
                  <a:pt x="2213" y="919"/>
                </a:lnTo>
                <a:lnTo>
                  <a:pt x="2214" y="918"/>
                </a:lnTo>
                <a:lnTo>
                  <a:pt x="2215" y="918"/>
                </a:lnTo>
                <a:lnTo>
                  <a:pt x="2216" y="918"/>
                </a:lnTo>
                <a:lnTo>
                  <a:pt x="2217" y="918"/>
                </a:lnTo>
                <a:lnTo>
                  <a:pt x="2217" y="919"/>
                </a:lnTo>
                <a:lnTo>
                  <a:pt x="2218" y="919"/>
                </a:lnTo>
                <a:lnTo>
                  <a:pt x="2219" y="918"/>
                </a:lnTo>
                <a:lnTo>
                  <a:pt x="2220" y="918"/>
                </a:lnTo>
                <a:lnTo>
                  <a:pt x="2221" y="918"/>
                </a:lnTo>
                <a:lnTo>
                  <a:pt x="2221" y="919"/>
                </a:lnTo>
                <a:lnTo>
                  <a:pt x="2222" y="918"/>
                </a:lnTo>
                <a:lnTo>
                  <a:pt x="2223" y="919"/>
                </a:lnTo>
                <a:lnTo>
                  <a:pt x="2224" y="919"/>
                </a:lnTo>
                <a:lnTo>
                  <a:pt x="2225" y="919"/>
                </a:lnTo>
                <a:lnTo>
                  <a:pt x="2226" y="918"/>
                </a:lnTo>
                <a:lnTo>
                  <a:pt x="2226" y="919"/>
                </a:lnTo>
                <a:lnTo>
                  <a:pt x="2227" y="919"/>
                </a:lnTo>
                <a:lnTo>
                  <a:pt x="2228" y="919"/>
                </a:lnTo>
                <a:lnTo>
                  <a:pt x="2229" y="919"/>
                </a:lnTo>
                <a:lnTo>
                  <a:pt x="2230" y="919"/>
                </a:lnTo>
                <a:lnTo>
                  <a:pt x="2231" y="919"/>
                </a:lnTo>
                <a:lnTo>
                  <a:pt x="2232" y="919"/>
                </a:lnTo>
                <a:lnTo>
                  <a:pt x="2233" y="919"/>
                </a:lnTo>
                <a:lnTo>
                  <a:pt x="2234" y="919"/>
                </a:lnTo>
                <a:lnTo>
                  <a:pt x="2235" y="919"/>
                </a:lnTo>
                <a:lnTo>
                  <a:pt x="2236" y="920"/>
                </a:lnTo>
                <a:lnTo>
                  <a:pt x="2237" y="920"/>
                </a:lnTo>
                <a:lnTo>
                  <a:pt x="2238" y="920"/>
                </a:lnTo>
                <a:lnTo>
                  <a:pt x="2239" y="919"/>
                </a:lnTo>
                <a:lnTo>
                  <a:pt x="2240" y="919"/>
                </a:lnTo>
                <a:lnTo>
                  <a:pt x="2241" y="919"/>
                </a:lnTo>
                <a:lnTo>
                  <a:pt x="2241" y="920"/>
                </a:lnTo>
                <a:lnTo>
                  <a:pt x="2242" y="920"/>
                </a:lnTo>
                <a:lnTo>
                  <a:pt x="2243" y="920"/>
                </a:lnTo>
                <a:lnTo>
                  <a:pt x="2244" y="920"/>
                </a:lnTo>
                <a:lnTo>
                  <a:pt x="2245" y="920"/>
                </a:lnTo>
                <a:lnTo>
                  <a:pt x="2246" y="920"/>
                </a:lnTo>
                <a:lnTo>
                  <a:pt x="2246" y="919"/>
                </a:lnTo>
                <a:lnTo>
                  <a:pt x="2247" y="920"/>
                </a:lnTo>
                <a:lnTo>
                  <a:pt x="2248" y="920"/>
                </a:lnTo>
                <a:lnTo>
                  <a:pt x="2249" y="920"/>
                </a:lnTo>
                <a:lnTo>
                  <a:pt x="2250" y="920"/>
                </a:lnTo>
                <a:lnTo>
                  <a:pt x="2251" y="920"/>
                </a:lnTo>
                <a:lnTo>
                  <a:pt x="2252" y="920"/>
                </a:lnTo>
                <a:lnTo>
                  <a:pt x="2253" y="920"/>
                </a:lnTo>
                <a:lnTo>
                  <a:pt x="2254" y="920"/>
                </a:lnTo>
                <a:lnTo>
                  <a:pt x="2255" y="920"/>
                </a:lnTo>
                <a:lnTo>
                  <a:pt x="2256" y="920"/>
                </a:lnTo>
                <a:lnTo>
                  <a:pt x="2257" y="920"/>
                </a:lnTo>
                <a:lnTo>
                  <a:pt x="2258" y="920"/>
                </a:lnTo>
                <a:lnTo>
                  <a:pt x="2259" y="920"/>
                </a:lnTo>
                <a:lnTo>
                  <a:pt x="2260" y="919"/>
                </a:lnTo>
                <a:lnTo>
                  <a:pt x="2260" y="920"/>
                </a:lnTo>
                <a:lnTo>
                  <a:pt x="2261" y="920"/>
                </a:lnTo>
                <a:lnTo>
                  <a:pt x="2262" y="920"/>
                </a:lnTo>
                <a:lnTo>
                  <a:pt x="2263" y="920"/>
                </a:lnTo>
                <a:lnTo>
                  <a:pt x="2264" y="920"/>
                </a:lnTo>
                <a:lnTo>
                  <a:pt x="2265" y="920"/>
                </a:lnTo>
                <a:lnTo>
                  <a:pt x="2266" y="920"/>
                </a:lnTo>
                <a:lnTo>
                  <a:pt x="2267" y="920"/>
                </a:lnTo>
                <a:lnTo>
                  <a:pt x="2268" y="919"/>
                </a:lnTo>
                <a:lnTo>
                  <a:pt x="2269" y="920"/>
                </a:lnTo>
                <a:lnTo>
                  <a:pt x="2270" y="920"/>
                </a:lnTo>
                <a:lnTo>
                  <a:pt x="2271" y="920"/>
                </a:lnTo>
                <a:lnTo>
                  <a:pt x="2272" y="920"/>
                </a:lnTo>
                <a:lnTo>
                  <a:pt x="2273" y="920"/>
                </a:lnTo>
                <a:lnTo>
                  <a:pt x="2274" y="920"/>
                </a:lnTo>
                <a:lnTo>
                  <a:pt x="2275" y="920"/>
                </a:lnTo>
                <a:lnTo>
                  <a:pt x="2276" y="920"/>
                </a:lnTo>
                <a:lnTo>
                  <a:pt x="2277" y="920"/>
                </a:lnTo>
                <a:lnTo>
                  <a:pt x="2278" y="920"/>
                </a:lnTo>
                <a:lnTo>
                  <a:pt x="2279" y="920"/>
                </a:lnTo>
                <a:lnTo>
                  <a:pt x="2280" y="920"/>
                </a:lnTo>
                <a:lnTo>
                  <a:pt x="2281" y="920"/>
                </a:lnTo>
                <a:lnTo>
                  <a:pt x="2282" y="920"/>
                </a:lnTo>
                <a:lnTo>
                  <a:pt x="2283" y="920"/>
                </a:lnTo>
                <a:lnTo>
                  <a:pt x="2284" y="920"/>
                </a:lnTo>
                <a:lnTo>
                  <a:pt x="2285" y="920"/>
                </a:lnTo>
                <a:lnTo>
                  <a:pt x="2286" y="920"/>
                </a:lnTo>
                <a:lnTo>
                  <a:pt x="2287" y="920"/>
                </a:lnTo>
                <a:lnTo>
                  <a:pt x="2288" y="920"/>
                </a:lnTo>
                <a:lnTo>
                  <a:pt x="2289" y="920"/>
                </a:lnTo>
                <a:lnTo>
                  <a:pt x="2290" y="921"/>
                </a:lnTo>
                <a:lnTo>
                  <a:pt x="2290" y="920"/>
                </a:lnTo>
                <a:lnTo>
                  <a:pt x="2291" y="920"/>
                </a:lnTo>
                <a:lnTo>
                  <a:pt x="2292" y="920"/>
                </a:lnTo>
                <a:lnTo>
                  <a:pt x="2293" y="920"/>
                </a:lnTo>
                <a:lnTo>
                  <a:pt x="2294" y="920"/>
                </a:lnTo>
                <a:lnTo>
                  <a:pt x="2295" y="920"/>
                </a:lnTo>
                <a:lnTo>
                  <a:pt x="2296" y="920"/>
                </a:lnTo>
                <a:lnTo>
                  <a:pt x="2297" y="920"/>
                </a:lnTo>
                <a:lnTo>
                  <a:pt x="2298" y="920"/>
                </a:lnTo>
                <a:lnTo>
                  <a:pt x="2299" y="920"/>
                </a:lnTo>
                <a:lnTo>
                  <a:pt x="2300" y="920"/>
                </a:lnTo>
                <a:lnTo>
                  <a:pt x="2301" y="920"/>
                </a:lnTo>
                <a:lnTo>
                  <a:pt x="2302" y="920"/>
                </a:lnTo>
                <a:lnTo>
                  <a:pt x="2303" y="920"/>
                </a:lnTo>
                <a:lnTo>
                  <a:pt x="2304" y="920"/>
                </a:lnTo>
                <a:lnTo>
                  <a:pt x="2305" y="920"/>
                </a:lnTo>
                <a:lnTo>
                  <a:pt x="2305" y="921"/>
                </a:lnTo>
                <a:lnTo>
                  <a:pt x="2306" y="921"/>
                </a:lnTo>
                <a:lnTo>
                  <a:pt x="2307" y="921"/>
                </a:lnTo>
                <a:lnTo>
                  <a:pt x="2307" y="920"/>
                </a:lnTo>
                <a:lnTo>
                  <a:pt x="2308" y="920"/>
                </a:lnTo>
                <a:lnTo>
                  <a:pt x="2309" y="920"/>
                </a:lnTo>
                <a:lnTo>
                  <a:pt x="2310" y="920"/>
                </a:lnTo>
                <a:lnTo>
                  <a:pt x="2310" y="921"/>
                </a:lnTo>
                <a:lnTo>
                  <a:pt x="2311" y="921"/>
                </a:lnTo>
                <a:lnTo>
                  <a:pt x="2312" y="921"/>
                </a:lnTo>
                <a:lnTo>
                  <a:pt x="2312" y="920"/>
                </a:lnTo>
                <a:lnTo>
                  <a:pt x="2313" y="920"/>
                </a:lnTo>
                <a:lnTo>
                  <a:pt x="2314" y="920"/>
                </a:lnTo>
                <a:lnTo>
                  <a:pt x="2315" y="920"/>
                </a:lnTo>
                <a:lnTo>
                  <a:pt x="2316" y="920"/>
                </a:lnTo>
                <a:lnTo>
                  <a:pt x="2317" y="920"/>
                </a:lnTo>
                <a:lnTo>
                  <a:pt x="2318" y="920"/>
                </a:lnTo>
                <a:lnTo>
                  <a:pt x="2319" y="921"/>
                </a:lnTo>
                <a:lnTo>
                  <a:pt x="2320" y="921"/>
                </a:lnTo>
                <a:lnTo>
                  <a:pt x="2320" y="920"/>
                </a:lnTo>
                <a:lnTo>
                  <a:pt x="2321" y="921"/>
                </a:lnTo>
                <a:lnTo>
                  <a:pt x="2322" y="920"/>
                </a:lnTo>
                <a:lnTo>
                  <a:pt x="2323" y="920"/>
                </a:lnTo>
                <a:lnTo>
                  <a:pt x="2324" y="920"/>
                </a:lnTo>
                <a:lnTo>
                  <a:pt x="2325" y="921"/>
                </a:lnTo>
                <a:lnTo>
                  <a:pt x="2326" y="920"/>
                </a:lnTo>
                <a:lnTo>
                  <a:pt x="2326" y="921"/>
                </a:lnTo>
                <a:lnTo>
                  <a:pt x="2327" y="921"/>
                </a:lnTo>
                <a:lnTo>
                  <a:pt x="2328" y="921"/>
                </a:lnTo>
                <a:lnTo>
                  <a:pt x="2329" y="921"/>
                </a:lnTo>
                <a:lnTo>
                  <a:pt x="2330" y="921"/>
                </a:lnTo>
                <a:lnTo>
                  <a:pt x="2331" y="921"/>
                </a:lnTo>
                <a:lnTo>
                  <a:pt x="2332" y="920"/>
                </a:lnTo>
                <a:lnTo>
                  <a:pt x="2333" y="921"/>
                </a:lnTo>
                <a:lnTo>
                  <a:pt x="2334" y="921"/>
                </a:lnTo>
                <a:lnTo>
                  <a:pt x="2335" y="921"/>
                </a:lnTo>
                <a:lnTo>
                  <a:pt x="2336" y="921"/>
                </a:lnTo>
                <a:lnTo>
                  <a:pt x="2337" y="921"/>
                </a:lnTo>
                <a:lnTo>
                  <a:pt x="2338" y="921"/>
                </a:lnTo>
                <a:lnTo>
                  <a:pt x="2339" y="921"/>
                </a:lnTo>
                <a:lnTo>
                  <a:pt x="2340" y="921"/>
                </a:lnTo>
                <a:lnTo>
                  <a:pt x="2341" y="921"/>
                </a:lnTo>
                <a:lnTo>
                  <a:pt x="2342" y="921"/>
                </a:lnTo>
                <a:lnTo>
                  <a:pt x="2343" y="921"/>
                </a:lnTo>
                <a:lnTo>
                  <a:pt x="2344" y="921"/>
                </a:lnTo>
                <a:lnTo>
                  <a:pt x="2345" y="921"/>
                </a:lnTo>
                <a:lnTo>
                  <a:pt x="2346" y="921"/>
                </a:lnTo>
                <a:lnTo>
                  <a:pt x="2347" y="921"/>
                </a:lnTo>
                <a:lnTo>
                  <a:pt x="2348" y="921"/>
                </a:lnTo>
                <a:lnTo>
                  <a:pt x="2349" y="921"/>
                </a:lnTo>
                <a:lnTo>
                  <a:pt x="2350" y="921"/>
                </a:lnTo>
                <a:lnTo>
                  <a:pt x="2351" y="921"/>
                </a:lnTo>
                <a:lnTo>
                  <a:pt x="2352" y="921"/>
                </a:lnTo>
                <a:lnTo>
                  <a:pt x="2353" y="921"/>
                </a:lnTo>
                <a:lnTo>
                  <a:pt x="2354" y="921"/>
                </a:lnTo>
                <a:lnTo>
                  <a:pt x="2355" y="921"/>
                </a:lnTo>
                <a:lnTo>
                  <a:pt x="2356" y="921"/>
                </a:lnTo>
                <a:lnTo>
                  <a:pt x="2357" y="921"/>
                </a:lnTo>
                <a:lnTo>
                  <a:pt x="2358" y="921"/>
                </a:lnTo>
                <a:lnTo>
                  <a:pt x="2359" y="921"/>
                </a:lnTo>
                <a:lnTo>
                  <a:pt x="2360" y="921"/>
                </a:lnTo>
                <a:lnTo>
                  <a:pt x="2361" y="921"/>
                </a:lnTo>
                <a:lnTo>
                  <a:pt x="2362" y="921"/>
                </a:lnTo>
                <a:lnTo>
                  <a:pt x="2363" y="921"/>
                </a:lnTo>
                <a:lnTo>
                  <a:pt x="2364" y="921"/>
                </a:lnTo>
                <a:lnTo>
                  <a:pt x="2365" y="921"/>
                </a:lnTo>
                <a:lnTo>
                  <a:pt x="2366" y="921"/>
                </a:lnTo>
                <a:lnTo>
                  <a:pt x="2367" y="921"/>
                </a:lnTo>
                <a:lnTo>
                  <a:pt x="2368" y="921"/>
                </a:lnTo>
                <a:lnTo>
                  <a:pt x="2369" y="921"/>
                </a:lnTo>
                <a:lnTo>
                  <a:pt x="2370" y="921"/>
                </a:lnTo>
                <a:lnTo>
                  <a:pt x="2371" y="921"/>
                </a:lnTo>
                <a:lnTo>
                  <a:pt x="2372" y="921"/>
                </a:lnTo>
                <a:lnTo>
                  <a:pt x="2373" y="921"/>
                </a:lnTo>
                <a:lnTo>
                  <a:pt x="2374" y="921"/>
                </a:lnTo>
                <a:lnTo>
                  <a:pt x="2375" y="921"/>
                </a:lnTo>
                <a:lnTo>
                  <a:pt x="2376" y="921"/>
                </a:lnTo>
                <a:lnTo>
                  <a:pt x="2377" y="921"/>
                </a:lnTo>
                <a:lnTo>
                  <a:pt x="2378" y="921"/>
                </a:lnTo>
                <a:lnTo>
                  <a:pt x="2379" y="921"/>
                </a:lnTo>
                <a:lnTo>
                  <a:pt x="2380" y="921"/>
                </a:lnTo>
                <a:lnTo>
                  <a:pt x="2381" y="921"/>
                </a:lnTo>
                <a:lnTo>
                  <a:pt x="2382" y="921"/>
                </a:lnTo>
                <a:lnTo>
                  <a:pt x="2383" y="921"/>
                </a:lnTo>
                <a:lnTo>
                  <a:pt x="2384" y="921"/>
                </a:lnTo>
                <a:lnTo>
                  <a:pt x="2385" y="921"/>
                </a:lnTo>
                <a:lnTo>
                  <a:pt x="2386" y="921"/>
                </a:lnTo>
                <a:lnTo>
                  <a:pt x="2387" y="921"/>
                </a:lnTo>
                <a:lnTo>
                  <a:pt x="2388" y="921"/>
                </a:lnTo>
                <a:lnTo>
                  <a:pt x="2389" y="921"/>
                </a:lnTo>
                <a:lnTo>
                  <a:pt x="2390" y="921"/>
                </a:lnTo>
                <a:lnTo>
                  <a:pt x="2391" y="921"/>
                </a:lnTo>
                <a:lnTo>
                  <a:pt x="2392" y="921"/>
                </a:lnTo>
                <a:lnTo>
                  <a:pt x="2393" y="921"/>
                </a:lnTo>
                <a:lnTo>
                  <a:pt x="2394" y="921"/>
                </a:lnTo>
                <a:lnTo>
                  <a:pt x="2395" y="921"/>
                </a:lnTo>
                <a:lnTo>
                  <a:pt x="2396" y="921"/>
                </a:lnTo>
                <a:lnTo>
                  <a:pt x="2397" y="921"/>
                </a:lnTo>
                <a:lnTo>
                  <a:pt x="2398" y="921"/>
                </a:lnTo>
                <a:lnTo>
                  <a:pt x="2399" y="921"/>
                </a:lnTo>
                <a:lnTo>
                  <a:pt x="2400" y="921"/>
                </a:lnTo>
                <a:lnTo>
                  <a:pt x="2401" y="921"/>
                </a:lnTo>
                <a:lnTo>
                  <a:pt x="2402" y="921"/>
                </a:lnTo>
                <a:lnTo>
                  <a:pt x="2403" y="921"/>
                </a:lnTo>
                <a:lnTo>
                  <a:pt x="2404" y="921"/>
                </a:lnTo>
                <a:lnTo>
                  <a:pt x="2405" y="921"/>
                </a:lnTo>
                <a:lnTo>
                  <a:pt x="2406" y="921"/>
                </a:lnTo>
                <a:lnTo>
                  <a:pt x="2407" y="921"/>
                </a:lnTo>
                <a:lnTo>
                  <a:pt x="2408" y="921"/>
                </a:lnTo>
                <a:lnTo>
                  <a:pt x="2409" y="921"/>
                </a:lnTo>
                <a:lnTo>
                  <a:pt x="2410" y="921"/>
                </a:lnTo>
                <a:lnTo>
                  <a:pt x="2411" y="921"/>
                </a:lnTo>
                <a:lnTo>
                  <a:pt x="2412" y="921"/>
                </a:lnTo>
                <a:lnTo>
                  <a:pt x="2413" y="921"/>
                </a:lnTo>
                <a:lnTo>
                  <a:pt x="2414" y="921"/>
                </a:lnTo>
                <a:lnTo>
                  <a:pt x="2415" y="921"/>
                </a:lnTo>
                <a:lnTo>
                  <a:pt x="2416" y="921"/>
                </a:lnTo>
                <a:lnTo>
                  <a:pt x="2417" y="921"/>
                </a:lnTo>
                <a:lnTo>
                  <a:pt x="2418" y="921"/>
                </a:lnTo>
                <a:lnTo>
                  <a:pt x="2419" y="921"/>
                </a:lnTo>
                <a:lnTo>
                  <a:pt x="2420" y="921"/>
                </a:lnTo>
                <a:lnTo>
                  <a:pt x="2421" y="921"/>
                </a:lnTo>
                <a:lnTo>
                  <a:pt x="2422" y="921"/>
                </a:lnTo>
                <a:lnTo>
                  <a:pt x="2423" y="921"/>
                </a:lnTo>
                <a:lnTo>
                  <a:pt x="2424" y="921"/>
                </a:lnTo>
                <a:lnTo>
                  <a:pt x="2425" y="921"/>
                </a:lnTo>
                <a:lnTo>
                  <a:pt x="2426" y="921"/>
                </a:lnTo>
                <a:lnTo>
                  <a:pt x="2427" y="921"/>
                </a:lnTo>
                <a:lnTo>
                  <a:pt x="2428" y="921"/>
                </a:lnTo>
                <a:lnTo>
                  <a:pt x="2429" y="921"/>
                </a:lnTo>
                <a:lnTo>
                  <a:pt x="2430" y="921"/>
                </a:lnTo>
                <a:lnTo>
                  <a:pt x="2431" y="921"/>
                </a:lnTo>
                <a:lnTo>
                  <a:pt x="2432" y="921"/>
                </a:lnTo>
                <a:lnTo>
                  <a:pt x="2433" y="921"/>
                </a:lnTo>
                <a:lnTo>
                  <a:pt x="2434" y="921"/>
                </a:lnTo>
                <a:lnTo>
                  <a:pt x="2435" y="921"/>
                </a:lnTo>
                <a:lnTo>
                  <a:pt x="2436" y="921"/>
                </a:lnTo>
                <a:lnTo>
                  <a:pt x="2437" y="921"/>
                </a:lnTo>
                <a:lnTo>
                  <a:pt x="2438" y="921"/>
                </a:lnTo>
                <a:lnTo>
                  <a:pt x="2439" y="921"/>
                </a:lnTo>
                <a:lnTo>
                  <a:pt x="2440" y="921"/>
                </a:lnTo>
                <a:lnTo>
                  <a:pt x="2441" y="921"/>
                </a:lnTo>
                <a:lnTo>
                  <a:pt x="2442" y="921"/>
                </a:lnTo>
                <a:lnTo>
                  <a:pt x="2443" y="921"/>
                </a:lnTo>
                <a:lnTo>
                  <a:pt x="2444" y="921"/>
                </a:lnTo>
                <a:lnTo>
                  <a:pt x="2445" y="921"/>
                </a:lnTo>
                <a:lnTo>
                  <a:pt x="2446" y="921"/>
                </a:lnTo>
                <a:lnTo>
                  <a:pt x="2447" y="921"/>
                </a:lnTo>
                <a:lnTo>
                  <a:pt x="2448" y="921"/>
                </a:lnTo>
                <a:lnTo>
                  <a:pt x="2449" y="921"/>
                </a:lnTo>
                <a:lnTo>
                  <a:pt x="2450" y="921"/>
                </a:lnTo>
                <a:lnTo>
                  <a:pt x="2451" y="921"/>
                </a:lnTo>
                <a:lnTo>
                  <a:pt x="2452" y="921"/>
                </a:lnTo>
                <a:lnTo>
                  <a:pt x="2453" y="921"/>
                </a:lnTo>
                <a:lnTo>
                  <a:pt x="2454" y="921"/>
                </a:lnTo>
                <a:lnTo>
                  <a:pt x="2455" y="921"/>
                </a:lnTo>
                <a:lnTo>
                  <a:pt x="2456" y="921"/>
                </a:lnTo>
                <a:lnTo>
                  <a:pt x="2457" y="921"/>
                </a:lnTo>
                <a:lnTo>
                  <a:pt x="2458" y="921"/>
                </a:lnTo>
                <a:lnTo>
                  <a:pt x="2459" y="921"/>
                </a:lnTo>
                <a:lnTo>
                  <a:pt x="2460" y="921"/>
                </a:lnTo>
                <a:lnTo>
                  <a:pt x="2461" y="921"/>
                </a:lnTo>
                <a:lnTo>
                  <a:pt x="2462" y="921"/>
                </a:lnTo>
                <a:lnTo>
                  <a:pt x="2463" y="921"/>
                </a:lnTo>
                <a:lnTo>
                  <a:pt x="2463" y="920"/>
                </a:lnTo>
                <a:lnTo>
                  <a:pt x="2464" y="920"/>
                </a:lnTo>
                <a:lnTo>
                  <a:pt x="2465" y="921"/>
                </a:lnTo>
                <a:lnTo>
                  <a:pt x="2466" y="921"/>
                </a:lnTo>
                <a:lnTo>
                  <a:pt x="2467" y="921"/>
                </a:lnTo>
                <a:lnTo>
                  <a:pt x="2468" y="920"/>
                </a:lnTo>
                <a:lnTo>
                  <a:pt x="2469" y="920"/>
                </a:lnTo>
                <a:lnTo>
                  <a:pt x="2470" y="920"/>
                </a:lnTo>
                <a:lnTo>
                  <a:pt x="2471" y="920"/>
                </a:lnTo>
                <a:lnTo>
                  <a:pt x="2471" y="921"/>
                </a:lnTo>
                <a:lnTo>
                  <a:pt x="2472" y="920"/>
                </a:lnTo>
                <a:lnTo>
                  <a:pt x="2473" y="920"/>
                </a:lnTo>
                <a:lnTo>
                  <a:pt x="2474" y="921"/>
                </a:lnTo>
                <a:lnTo>
                  <a:pt x="2475" y="921"/>
                </a:lnTo>
                <a:lnTo>
                  <a:pt x="2475" y="920"/>
                </a:lnTo>
                <a:lnTo>
                  <a:pt x="2476" y="920"/>
                </a:lnTo>
                <a:lnTo>
                  <a:pt x="2477" y="921"/>
                </a:lnTo>
                <a:lnTo>
                  <a:pt x="2478" y="921"/>
                </a:lnTo>
                <a:lnTo>
                  <a:pt x="2478" y="920"/>
                </a:lnTo>
                <a:lnTo>
                  <a:pt x="2479" y="920"/>
                </a:lnTo>
                <a:lnTo>
                  <a:pt x="2480" y="920"/>
                </a:lnTo>
                <a:lnTo>
                  <a:pt x="2481" y="920"/>
                </a:lnTo>
                <a:lnTo>
                  <a:pt x="2482" y="920"/>
                </a:lnTo>
                <a:lnTo>
                  <a:pt x="2483" y="920"/>
                </a:lnTo>
                <a:lnTo>
                  <a:pt x="2484" y="920"/>
                </a:lnTo>
                <a:lnTo>
                  <a:pt x="2485" y="920"/>
                </a:lnTo>
                <a:lnTo>
                  <a:pt x="2486" y="920"/>
                </a:lnTo>
                <a:lnTo>
                  <a:pt x="2487" y="920"/>
                </a:lnTo>
                <a:lnTo>
                  <a:pt x="2488" y="920"/>
                </a:lnTo>
                <a:lnTo>
                  <a:pt x="2489" y="919"/>
                </a:lnTo>
                <a:lnTo>
                  <a:pt x="2489" y="920"/>
                </a:lnTo>
                <a:lnTo>
                  <a:pt x="2490" y="920"/>
                </a:lnTo>
                <a:lnTo>
                  <a:pt x="2491" y="920"/>
                </a:lnTo>
                <a:lnTo>
                  <a:pt x="2492" y="920"/>
                </a:lnTo>
                <a:lnTo>
                  <a:pt x="2493" y="920"/>
                </a:lnTo>
                <a:lnTo>
                  <a:pt x="2493" y="919"/>
                </a:lnTo>
                <a:lnTo>
                  <a:pt x="2494" y="919"/>
                </a:lnTo>
                <a:lnTo>
                  <a:pt x="2495" y="920"/>
                </a:lnTo>
                <a:lnTo>
                  <a:pt x="2496" y="919"/>
                </a:lnTo>
                <a:lnTo>
                  <a:pt x="2497" y="919"/>
                </a:lnTo>
                <a:lnTo>
                  <a:pt x="2498" y="919"/>
                </a:lnTo>
                <a:lnTo>
                  <a:pt x="2499" y="919"/>
                </a:lnTo>
                <a:lnTo>
                  <a:pt x="2499" y="920"/>
                </a:lnTo>
                <a:lnTo>
                  <a:pt x="2500" y="920"/>
                </a:lnTo>
                <a:lnTo>
                  <a:pt x="2501" y="920"/>
                </a:lnTo>
                <a:lnTo>
                  <a:pt x="2501" y="919"/>
                </a:lnTo>
                <a:lnTo>
                  <a:pt x="2502" y="919"/>
                </a:lnTo>
                <a:lnTo>
                  <a:pt x="2503" y="920"/>
                </a:lnTo>
                <a:lnTo>
                  <a:pt x="2504" y="920"/>
                </a:lnTo>
                <a:lnTo>
                  <a:pt x="2505" y="920"/>
                </a:lnTo>
                <a:lnTo>
                  <a:pt x="2506" y="920"/>
                </a:lnTo>
                <a:lnTo>
                  <a:pt x="2507" y="919"/>
                </a:lnTo>
                <a:lnTo>
                  <a:pt x="2508" y="919"/>
                </a:lnTo>
                <a:lnTo>
                  <a:pt x="2508" y="920"/>
                </a:lnTo>
                <a:lnTo>
                  <a:pt x="2509" y="919"/>
                </a:lnTo>
                <a:lnTo>
                  <a:pt x="2510" y="919"/>
                </a:lnTo>
                <a:lnTo>
                  <a:pt x="2511" y="920"/>
                </a:lnTo>
                <a:lnTo>
                  <a:pt x="2512" y="919"/>
                </a:lnTo>
                <a:lnTo>
                  <a:pt x="2513" y="919"/>
                </a:lnTo>
                <a:lnTo>
                  <a:pt x="2514" y="919"/>
                </a:lnTo>
                <a:lnTo>
                  <a:pt x="2515" y="919"/>
                </a:lnTo>
                <a:lnTo>
                  <a:pt x="2516" y="919"/>
                </a:lnTo>
                <a:lnTo>
                  <a:pt x="2517" y="919"/>
                </a:lnTo>
                <a:lnTo>
                  <a:pt x="2518" y="919"/>
                </a:lnTo>
                <a:lnTo>
                  <a:pt x="2519" y="919"/>
                </a:lnTo>
                <a:lnTo>
                  <a:pt x="2520" y="919"/>
                </a:lnTo>
                <a:lnTo>
                  <a:pt x="2520" y="920"/>
                </a:lnTo>
                <a:lnTo>
                  <a:pt x="2521" y="920"/>
                </a:lnTo>
                <a:lnTo>
                  <a:pt x="2522" y="920"/>
                </a:lnTo>
                <a:lnTo>
                  <a:pt x="2523" y="919"/>
                </a:lnTo>
                <a:lnTo>
                  <a:pt x="2524" y="919"/>
                </a:lnTo>
                <a:lnTo>
                  <a:pt x="2525" y="919"/>
                </a:lnTo>
                <a:lnTo>
                  <a:pt x="2526" y="919"/>
                </a:lnTo>
                <a:lnTo>
                  <a:pt x="2527" y="920"/>
                </a:lnTo>
                <a:lnTo>
                  <a:pt x="2528" y="920"/>
                </a:lnTo>
                <a:lnTo>
                  <a:pt x="2529" y="920"/>
                </a:lnTo>
                <a:lnTo>
                  <a:pt x="2530" y="920"/>
                </a:lnTo>
                <a:lnTo>
                  <a:pt x="2531" y="920"/>
                </a:lnTo>
                <a:lnTo>
                  <a:pt x="2532" y="920"/>
                </a:lnTo>
                <a:lnTo>
                  <a:pt x="2533" y="920"/>
                </a:lnTo>
                <a:lnTo>
                  <a:pt x="2534" y="920"/>
                </a:lnTo>
                <a:lnTo>
                  <a:pt x="2535" y="920"/>
                </a:lnTo>
                <a:lnTo>
                  <a:pt x="2536" y="920"/>
                </a:lnTo>
                <a:lnTo>
                  <a:pt x="2537" y="920"/>
                </a:lnTo>
                <a:lnTo>
                  <a:pt x="2538" y="920"/>
                </a:lnTo>
                <a:lnTo>
                  <a:pt x="2539" y="920"/>
                </a:lnTo>
                <a:lnTo>
                  <a:pt x="2540" y="920"/>
                </a:lnTo>
                <a:lnTo>
                  <a:pt x="2541" y="920"/>
                </a:lnTo>
                <a:lnTo>
                  <a:pt x="2542" y="920"/>
                </a:lnTo>
                <a:lnTo>
                  <a:pt x="2543" y="920"/>
                </a:lnTo>
                <a:lnTo>
                  <a:pt x="2544" y="920"/>
                </a:lnTo>
                <a:lnTo>
                  <a:pt x="2545" y="920"/>
                </a:lnTo>
                <a:lnTo>
                  <a:pt x="2546" y="920"/>
                </a:lnTo>
                <a:lnTo>
                  <a:pt x="2547" y="920"/>
                </a:lnTo>
                <a:lnTo>
                  <a:pt x="2548" y="920"/>
                </a:lnTo>
                <a:lnTo>
                  <a:pt x="2549" y="920"/>
                </a:lnTo>
                <a:lnTo>
                  <a:pt x="2550" y="920"/>
                </a:lnTo>
                <a:lnTo>
                  <a:pt x="2551" y="920"/>
                </a:lnTo>
                <a:lnTo>
                  <a:pt x="2552" y="920"/>
                </a:lnTo>
                <a:lnTo>
                  <a:pt x="2552" y="919"/>
                </a:lnTo>
                <a:lnTo>
                  <a:pt x="2553" y="919"/>
                </a:lnTo>
                <a:lnTo>
                  <a:pt x="2553" y="920"/>
                </a:lnTo>
                <a:lnTo>
                  <a:pt x="2554" y="920"/>
                </a:lnTo>
                <a:lnTo>
                  <a:pt x="2555" y="920"/>
                </a:lnTo>
                <a:lnTo>
                  <a:pt x="2556" y="920"/>
                </a:lnTo>
                <a:lnTo>
                  <a:pt x="2557" y="921"/>
                </a:lnTo>
                <a:lnTo>
                  <a:pt x="2558" y="920"/>
                </a:lnTo>
                <a:lnTo>
                  <a:pt x="2559" y="920"/>
                </a:lnTo>
                <a:lnTo>
                  <a:pt x="2560" y="920"/>
                </a:lnTo>
                <a:lnTo>
                  <a:pt x="2561" y="920"/>
                </a:lnTo>
                <a:lnTo>
                  <a:pt x="2561" y="921"/>
                </a:lnTo>
                <a:lnTo>
                  <a:pt x="2562" y="920"/>
                </a:lnTo>
                <a:lnTo>
                  <a:pt x="2563" y="920"/>
                </a:lnTo>
                <a:lnTo>
                  <a:pt x="2563" y="919"/>
                </a:lnTo>
                <a:lnTo>
                  <a:pt x="2564" y="919"/>
                </a:lnTo>
                <a:lnTo>
                  <a:pt x="2565" y="919"/>
                </a:lnTo>
                <a:lnTo>
                  <a:pt x="2566" y="919"/>
                </a:lnTo>
                <a:lnTo>
                  <a:pt x="2567" y="920"/>
                </a:lnTo>
                <a:lnTo>
                  <a:pt x="2568" y="920"/>
                </a:lnTo>
                <a:lnTo>
                  <a:pt x="2569" y="920"/>
                </a:lnTo>
                <a:lnTo>
                  <a:pt x="2570" y="920"/>
                </a:lnTo>
                <a:lnTo>
                  <a:pt x="2570" y="921"/>
                </a:lnTo>
                <a:lnTo>
                  <a:pt x="2571" y="920"/>
                </a:lnTo>
                <a:lnTo>
                  <a:pt x="2572" y="920"/>
                </a:lnTo>
                <a:lnTo>
                  <a:pt x="2573" y="921"/>
                </a:lnTo>
                <a:lnTo>
                  <a:pt x="2574" y="921"/>
                </a:lnTo>
                <a:lnTo>
                  <a:pt x="2575" y="920"/>
                </a:lnTo>
                <a:lnTo>
                  <a:pt x="2576" y="920"/>
                </a:lnTo>
                <a:lnTo>
                  <a:pt x="2577" y="920"/>
                </a:lnTo>
                <a:lnTo>
                  <a:pt x="2578" y="920"/>
                </a:lnTo>
                <a:lnTo>
                  <a:pt x="2579" y="919"/>
                </a:lnTo>
                <a:lnTo>
                  <a:pt x="2580" y="919"/>
                </a:lnTo>
                <a:lnTo>
                  <a:pt x="2580" y="918"/>
                </a:lnTo>
                <a:lnTo>
                  <a:pt x="2581" y="918"/>
                </a:lnTo>
                <a:lnTo>
                  <a:pt x="2582" y="918"/>
                </a:lnTo>
                <a:lnTo>
                  <a:pt x="2583" y="918"/>
                </a:lnTo>
                <a:lnTo>
                  <a:pt x="2584" y="918"/>
                </a:lnTo>
                <a:lnTo>
                  <a:pt x="2585" y="918"/>
                </a:lnTo>
                <a:lnTo>
                  <a:pt x="2586" y="919"/>
                </a:lnTo>
                <a:lnTo>
                  <a:pt x="2587" y="919"/>
                </a:lnTo>
                <a:lnTo>
                  <a:pt x="2588" y="919"/>
                </a:lnTo>
                <a:lnTo>
                  <a:pt x="2589" y="919"/>
                </a:lnTo>
                <a:lnTo>
                  <a:pt x="2590" y="918"/>
                </a:lnTo>
                <a:lnTo>
                  <a:pt x="2591" y="918"/>
                </a:lnTo>
                <a:lnTo>
                  <a:pt x="2592" y="918"/>
                </a:lnTo>
                <a:lnTo>
                  <a:pt x="2593" y="918"/>
                </a:lnTo>
                <a:lnTo>
                  <a:pt x="2594" y="918"/>
                </a:lnTo>
                <a:lnTo>
                  <a:pt x="2595" y="919"/>
                </a:lnTo>
                <a:lnTo>
                  <a:pt x="2596" y="918"/>
                </a:lnTo>
                <a:lnTo>
                  <a:pt x="2597" y="918"/>
                </a:lnTo>
                <a:lnTo>
                  <a:pt x="2598" y="918"/>
                </a:lnTo>
                <a:lnTo>
                  <a:pt x="2599" y="918"/>
                </a:lnTo>
                <a:lnTo>
                  <a:pt x="2600" y="918"/>
                </a:lnTo>
                <a:lnTo>
                  <a:pt x="2601" y="918"/>
                </a:lnTo>
                <a:lnTo>
                  <a:pt x="2602" y="918"/>
                </a:lnTo>
                <a:lnTo>
                  <a:pt x="2603" y="918"/>
                </a:lnTo>
                <a:lnTo>
                  <a:pt x="2604" y="918"/>
                </a:lnTo>
                <a:lnTo>
                  <a:pt x="2605" y="918"/>
                </a:lnTo>
                <a:lnTo>
                  <a:pt x="2606" y="918"/>
                </a:lnTo>
                <a:lnTo>
                  <a:pt x="2607" y="918"/>
                </a:lnTo>
                <a:lnTo>
                  <a:pt x="2608" y="918"/>
                </a:lnTo>
                <a:lnTo>
                  <a:pt x="2609" y="918"/>
                </a:lnTo>
                <a:lnTo>
                  <a:pt x="2610" y="918"/>
                </a:lnTo>
                <a:lnTo>
                  <a:pt x="2611" y="918"/>
                </a:lnTo>
                <a:lnTo>
                  <a:pt x="2612" y="918"/>
                </a:lnTo>
                <a:lnTo>
                  <a:pt x="2613" y="918"/>
                </a:lnTo>
                <a:lnTo>
                  <a:pt x="2614" y="918"/>
                </a:lnTo>
                <a:lnTo>
                  <a:pt x="2615" y="918"/>
                </a:lnTo>
                <a:lnTo>
                  <a:pt x="2616" y="918"/>
                </a:lnTo>
                <a:lnTo>
                  <a:pt x="2617" y="918"/>
                </a:lnTo>
                <a:lnTo>
                  <a:pt x="2618" y="918"/>
                </a:lnTo>
                <a:lnTo>
                  <a:pt x="2619" y="918"/>
                </a:lnTo>
                <a:lnTo>
                  <a:pt x="2620" y="918"/>
                </a:lnTo>
                <a:lnTo>
                  <a:pt x="2621" y="918"/>
                </a:lnTo>
                <a:lnTo>
                  <a:pt x="2622" y="918"/>
                </a:lnTo>
                <a:lnTo>
                  <a:pt x="2623" y="918"/>
                </a:lnTo>
                <a:lnTo>
                  <a:pt x="2624" y="918"/>
                </a:lnTo>
                <a:lnTo>
                  <a:pt x="2625" y="918"/>
                </a:lnTo>
                <a:lnTo>
                  <a:pt x="2626" y="918"/>
                </a:lnTo>
                <a:lnTo>
                  <a:pt x="2627" y="918"/>
                </a:lnTo>
                <a:lnTo>
                  <a:pt x="2628" y="918"/>
                </a:lnTo>
                <a:lnTo>
                  <a:pt x="2629" y="918"/>
                </a:lnTo>
                <a:lnTo>
                  <a:pt x="2630" y="918"/>
                </a:lnTo>
                <a:lnTo>
                  <a:pt x="2631" y="918"/>
                </a:lnTo>
                <a:lnTo>
                  <a:pt x="2632" y="918"/>
                </a:lnTo>
                <a:lnTo>
                  <a:pt x="2633" y="918"/>
                </a:lnTo>
                <a:lnTo>
                  <a:pt x="2634" y="918"/>
                </a:lnTo>
                <a:lnTo>
                  <a:pt x="2635" y="918"/>
                </a:lnTo>
                <a:lnTo>
                  <a:pt x="2636" y="918"/>
                </a:lnTo>
                <a:lnTo>
                  <a:pt x="2637" y="918"/>
                </a:lnTo>
                <a:lnTo>
                  <a:pt x="2638" y="918"/>
                </a:lnTo>
                <a:lnTo>
                  <a:pt x="2639" y="918"/>
                </a:lnTo>
                <a:lnTo>
                  <a:pt x="2640" y="918"/>
                </a:lnTo>
                <a:lnTo>
                  <a:pt x="2641" y="918"/>
                </a:lnTo>
                <a:lnTo>
                  <a:pt x="2642" y="918"/>
                </a:lnTo>
                <a:lnTo>
                  <a:pt x="2643" y="918"/>
                </a:lnTo>
                <a:lnTo>
                  <a:pt x="2644" y="918"/>
                </a:lnTo>
                <a:lnTo>
                  <a:pt x="2645" y="918"/>
                </a:lnTo>
                <a:lnTo>
                  <a:pt x="2646" y="918"/>
                </a:lnTo>
                <a:lnTo>
                  <a:pt x="2647" y="918"/>
                </a:lnTo>
                <a:lnTo>
                  <a:pt x="2648" y="918"/>
                </a:lnTo>
                <a:lnTo>
                  <a:pt x="2649" y="918"/>
                </a:lnTo>
                <a:lnTo>
                  <a:pt x="2650" y="919"/>
                </a:lnTo>
                <a:lnTo>
                  <a:pt x="2650" y="918"/>
                </a:lnTo>
                <a:lnTo>
                  <a:pt x="2651" y="918"/>
                </a:lnTo>
                <a:lnTo>
                  <a:pt x="2652" y="918"/>
                </a:lnTo>
                <a:lnTo>
                  <a:pt x="2653" y="918"/>
                </a:lnTo>
                <a:lnTo>
                  <a:pt x="2654" y="918"/>
                </a:lnTo>
                <a:lnTo>
                  <a:pt x="2655" y="919"/>
                </a:lnTo>
                <a:lnTo>
                  <a:pt x="2655" y="918"/>
                </a:lnTo>
                <a:lnTo>
                  <a:pt x="2656" y="918"/>
                </a:lnTo>
                <a:lnTo>
                  <a:pt x="2657" y="918"/>
                </a:lnTo>
                <a:lnTo>
                  <a:pt x="2658" y="919"/>
                </a:lnTo>
                <a:lnTo>
                  <a:pt x="2659" y="919"/>
                </a:lnTo>
                <a:lnTo>
                  <a:pt x="2660" y="919"/>
                </a:lnTo>
                <a:lnTo>
                  <a:pt x="2661" y="919"/>
                </a:lnTo>
                <a:lnTo>
                  <a:pt x="2661" y="918"/>
                </a:lnTo>
                <a:lnTo>
                  <a:pt x="2662" y="919"/>
                </a:lnTo>
                <a:lnTo>
                  <a:pt x="2663" y="919"/>
                </a:lnTo>
                <a:lnTo>
                  <a:pt x="2664" y="919"/>
                </a:lnTo>
                <a:lnTo>
                  <a:pt x="2665" y="919"/>
                </a:lnTo>
                <a:lnTo>
                  <a:pt x="2666" y="919"/>
                </a:lnTo>
                <a:lnTo>
                  <a:pt x="2667" y="919"/>
                </a:lnTo>
                <a:lnTo>
                  <a:pt x="2668" y="919"/>
                </a:lnTo>
                <a:lnTo>
                  <a:pt x="2669" y="919"/>
                </a:lnTo>
                <a:lnTo>
                  <a:pt x="2670" y="919"/>
                </a:lnTo>
                <a:lnTo>
                  <a:pt x="2671" y="919"/>
                </a:lnTo>
                <a:lnTo>
                  <a:pt x="2672" y="919"/>
                </a:lnTo>
                <a:lnTo>
                  <a:pt x="2673" y="919"/>
                </a:lnTo>
                <a:lnTo>
                  <a:pt x="2674" y="919"/>
                </a:lnTo>
                <a:lnTo>
                  <a:pt x="2675" y="919"/>
                </a:lnTo>
                <a:lnTo>
                  <a:pt x="2676" y="919"/>
                </a:lnTo>
                <a:lnTo>
                  <a:pt x="2677" y="919"/>
                </a:lnTo>
                <a:lnTo>
                  <a:pt x="2678" y="919"/>
                </a:lnTo>
                <a:lnTo>
                  <a:pt x="2679" y="919"/>
                </a:lnTo>
                <a:lnTo>
                  <a:pt x="2680" y="919"/>
                </a:lnTo>
                <a:lnTo>
                  <a:pt x="2681" y="919"/>
                </a:lnTo>
                <a:lnTo>
                  <a:pt x="2682" y="919"/>
                </a:lnTo>
                <a:lnTo>
                  <a:pt x="2683" y="919"/>
                </a:lnTo>
                <a:lnTo>
                  <a:pt x="2684" y="919"/>
                </a:lnTo>
                <a:lnTo>
                  <a:pt x="2685" y="920"/>
                </a:lnTo>
                <a:lnTo>
                  <a:pt x="2685" y="919"/>
                </a:lnTo>
                <a:lnTo>
                  <a:pt x="2686" y="919"/>
                </a:lnTo>
                <a:lnTo>
                  <a:pt x="2687" y="920"/>
                </a:lnTo>
                <a:lnTo>
                  <a:pt x="2687" y="919"/>
                </a:lnTo>
                <a:lnTo>
                  <a:pt x="2688" y="919"/>
                </a:lnTo>
                <a:lnTo>
                  <a:pt x="2689" y="919"/>
                </a:lnTo>
                <a:lnTo>
                  <a:pt x="2690" y="919"/>
                </a:lnTo>
                <a:lnTo>
                  <a:pt x="2691" y="919"/>
                </a:lnTo>
                <a:lnTo>
                  <a:pt x="2692" y="919"/>
                </a:lnTo>
                <a:lnTo>
                  <a:pt x="2693" y="919"/>
                </a:lnTo>
                <a:lnTo>
                  <a:pt x="2694" y="919"/>
                </a:lnTo>
                <a:lnTo>
                  <a:pt x="2695" y="919"/>
                </a:lnTo>
                <a:lnTo>
                  <a:pt x="2696" y="919"/>
                </a:lnTo>
                <a:lnTo>
                  <a:pt x="2697" y="919"/>
                </a:lnTo>
                <a:lnTo>
                  <a:pt x="2698" y="919"/>
                </a:lnTo>
                <a:lnTo>
                  <a:pt x="2699" y="919"/>
                </a:lnTo>
                <a:lnTo>
                  <a:pt x="2700" y="919"/>
                </a:lnTo>
                <a:lnTo>
                  <a:pt x="2701" y="920"/>
                </a:lnTo>
                <a:lnTo>
                  <a:pt x="2702" y="920"/>
                </a:lnTo>
                <a:lnTo>
                  <a:pt x="2702" y="919"/>
                </a:lnTo>
                <a:lnTo>
                  <a:pt x="2703" y="919"/>
                </a:lnTo>
                <a:lnTo>
                  <a:pt x="2704" y="919"/>
                </a:lnTo>
                <a:lnTo>
                  <a:pt x="2705" y="919"/>
                </a:lnTo>
                <a:lnTo>
                  <a:pt x="2706" y="919"/>
                </a:lnTo>
                <a:lnTo>
                  <a:pt x="2707" y="919"/>
                </a:lnTo>
                <a:lnTo>
                  <a:pt x="2708" y="919"/>
                </a:lnTo>
                <a:lnTo>
                  <a:pt x="2709" y="919"/>
                </a:lnTo>
                <a:lnTo>
                  <a:pt x="2710" y="919"/>
                </a:lnTo>
                <a:lnTo>
                  <a:pt x="2711" y="919"/>
                </a:lnTo>
                <a:lnTo>
                  <a:pt x="2712" y="919"/>
                </a:lnTo>
                <a:lnTo>
                  <a:pt x="2713" y="919"/>
                </a:lnTo>
                <a:lnTo>
                  <a:pt x="2714" y="919"/>
                </a:lnTo>
                <a:lnTo>
                  <a:pt x="2715" y="919"/>
                </a:lnTo>
                <a:lnTo>
                  <a:pt x="2716" y="919"/>
                </a:lnTo>
                <a:lnTo>
                  <a:pt x="2716" y="920"/>
                </a:lnTo>
                <a:lnTo>
                  <a:pt x="2717" y="919"/>
                </a:lnTo>
                <a:lnTo>
                  <a:pt x="2718" y="919"/>
                </a:lnTo>
                <a:lnTo>
                  <a:pt x="2719" y="919"/>
                </a:lnTo>
                <a:lnTo>
                  <a:pt x="2720" y="919"/>
                </a:lnTo>
                <a:lnTo>
                  <a:pt x="2721" y="919"/>
                </a:lnTo>
                <a:lnTo>
                  <a:pt x="2722" y="919"/>
                </a:lnTo>
                <a:lnTo>
                  <a:pt x="2723" y="919"/>
                </a:lnTo>
                <a:lnTo>
                  <a:pt x="2724" y="919"/>
                </a:lnTo>
                <a:lnTo>
                  <a:pt x="2725" y="919"/>
                </a:lnTo>
                <a:lnTo>
                  <a:pt x="2726" y="919"/>
                </a:lnTo>
                <a:lnTo>
                  <a:pt x="2727" y="919"/>
                </a:lnTo>
                <a:lnTo>
                  <a:pt x="2728" y="919"/>
                </a:lnTo>
                <a:lnTo>
                  <a:pt x="2729" y="919"/>
                </a:lnTo>
                <a:lnTo>
                  <a:pt x="2730" y="919"/>
                </a:lnTo>
                <a:lnTo>
                  <a:pt x="2731" y="919"/>
                </a:lnTo>
                <a:lnTo>
                  <a:pt x="2732" y="919"/>
                </a:lnTo>
                <a:lnTo>
                  <a:pt x="2733" y="919"/>
                </a:lnTo>
                <a:lnTo>
                  <a:pt x="2734" y="919"/>
                </a:lnTo>
                <a:lnTo>
                  <a:pt x="2735" y="919"/>
                </a:lnTo>
                <a:lnTo>
                  <a:pt x="2736" y="919"/>
                </a:lnTo>
                <a:lnTo>
                  <a:pt x="2737" y="919"/>
                </a:lnTo>
                <a:lnTo>
                  <a:pt x="2738" y="919"/>
                </a:lnTo>
                <a:lnTo>
                  <a:pt x="2739" y="919"/>
                </a:lnTo>
                <a:lnTo>
                  <a:pt x="2740" y="919"/>
                </a:lnTo>
                <a:lnTo>
                  <a:pt x="2741" y="918"/>
                </a:lnTo>
                <a:lnTo>
                  <a:pt x="2742" y="919"/>
                </a:lnTo>
                <a:lnTo>
                  <a:pt x="2743" y="919"/>
                </a:lnTo>
                <a:lnTo>
                  <a:pt x="2744" y="919"/>
                </a:lnTo>
                <a:lnTo>
                  <a:pt x="2745" y="919"/>
                </a:lnTo>
                <a:lnTo>
                  <a:pt x="2746" y="919"/>
                </a:lnTo>
                <a:lnTo>
                  <a:pt x="2747" y="919"/>
                </a:lnTo>
                <a:lnTo>
                  <a:pt x="2748" y="919"/>
                </a:lnTo>
                <a:lnTo>
                  <a:pt x="2749" y="919"/>
                </a:lnTo>
                <a:lnTo>
                  <a:pt x="2750" y="919"/>
                </a:lnTo>
                <a:lnTo>
                  <a:pt x="2751" y="919"/>
                </a:lnTo>
                <a:lnTo>
                  <a:pt x="2752" y="919"/>
                </a:lnTo>
                <a:lnTo>
                  <a:pt x="2753" y="919"/>
                </a:lnTo>
                <a:lnTo>
                  <a:pt x="2754" y="919"/>
                </a:lnTo>
                <a:lnTo>
                  <a:pt x="2755" y="919"/>
                </a:lnTo>
                <a:lnTo>
                  <a:pt x="2756" y="919"/>
                </a:lnTo>
                <a:lnTo>
                  <a:pt x="2757" y="919"/>
                </a:lnTo>
                <a:lnTo>
                  <a:pt x="2758" y="919"/>
                </a:lnTo>
                <a:lnTo>
                  <a:pt x="2759" y="919"/>
                </a:lnTo>
                <a:lnTo>
                  <a:pt x="2760" y="919"/>
                </a:lnTo>
                <a:lnTo>
                  <a:pt x="2761" y="919"/>
                </a:lnTo>
                <a:lnTo>
                  <a:pt x="2762" y="919"/>
                </a:lnTo>
                <a:lnTo>
                  <a:pt x="2763" y="919"/>
                </a:lnTo>
                <a:lnTo>
                  <a:pt x="2764" y="919"/>
                </a:lnTo>
                <a:lnTo>
                  <a:pt x="2765" y="919"/>
                </a:lnTo>
                <a:lnTo>
                  <a:pt x="2766" y="919"/>
                </a:lnTo>
                <a:lnTo>
                  <a:pt x="2767" y="919"/>
                </a:lnTo>
                <a:lnTo>
                  <a:pt x="2768" y="919"/>
                </a:lnTo>
                <a:lnTo>
                  <a:pt x="2769" y="919"/>
                </a:lnTo>
                <a:lnTo>
                  <a:pt x="2770" y="919"/>
                </a:lnTo>
                <a:lnTo>
                  <a:pt x="2771" y="919"/>
                </a:lnTo>
                <a:lnTo>
                  <a:pt x="2772" y="918"/>
                </a:lnTo>
                <a:lnTo>
                  <a:pt x="2772" y="919"/>
                </a:lnTo>
                <a:lnTo>
                  <a:pt x="2773" y="918"/>
                </a:lnTo>
                <a:lnTo>
                  <a:pt x="2774" y="918"/>
                </a:lnTo>
                <a:lnTo>
                  <a:pt x="2775" y="918"/>
                </a:lnTo>
                <a:lnTo>
                  <a:pt x="2776" y="919"/>
                </a:lnTo>
                <a:lnTo>
                  <a:pt x="2777" y="919"/>
                </a:lnTo>
                <a:lnTo>
                  <a:pt x="2778" y="918"/>
                </a:lnTo>
                <a:lnTo>
                  <a:pt x="2779" y="919"/>
                </a:lnTo>
                <a:lnTo>
                  <a:pt x="2780" y="919"/>
                </a:lnTo>
                <a:lnTo>
                  <a:pt x="2781" y="919"/>
                </a:lnTo>
                <a:lnTo>
                  <a:pt x="2782" y="919"/>
                </a:lnTo>
                <a:lnTo>
                  <a:pt x="2783" y="918"/>
                </a:lnTo>
                <a:lnTo>
                  <a:pt x="2784" y="919"/>
                </a:lnTo>
                <a:lnTo>
                  <a:pt x="2785" y="918"/>
                </a:lnTo>
                <a:lnTo>
                  <a:pt x="2786" y="918"/>
                </a:lnTo>
                <a:lnTo>
                  <a:pt x="2787" y="918"/>
                </a:lnTo>
                <a:lnTo>
                  <a:pt x="2788" y="918"/>
                </a:lnTo>
                <a:lnTo>
                  <a:pt x="2789" y="918"/>
                </a:lnTo>
                <a:lnTo>
                  <a:pt x="2790" y="919"/>
                </a:lnTo>
                <a:lnTo>
                  <a:pt x="2791" y="919"/>
                </a:lnTo>
                <a:lnTo>
                  <a:pt x="2791" y="918"/>
                </a:lnTo>
                <a:lnTo>
                  <a:pt x="2792" y="918"/>
                </a:lnTo>
                <a:lnTo>
                  <a:pt x="2793" y="918"/>
                </a:lnTo>
                <a:lnTo>
                  <a:pt x="2794" y="918"/>
                </a:lnTo>
                <a:lnTo>
                  <a:pt x="2795" y="919"/>
                </a:lnTo>
                <a:lnTo>
                  <a:pt x="2796" y="918"/>
                </a:lnTo>
                <a:lnTo>
                  <a:pt x="2797" y="918"/>
                </a:lnTo>
                <a:lnTo>
                  <a:pt x="2798" y="919"/>
                </a:lnTo>
                <a:lnTo>
                  <a:pt x="2798" y="918"/>
                </a:lnTo>
                <a:lnTo>
                  <a:pt x="2799" y="918"/>
                </a:lnTo>
                <a:lnTo>
                  <a:pt x="2800" y="918"/>
                </a:lnTo>
                <a:lnTo>
                  <a:pt x="2800" y="919"/>
                </a:lnTo>
                <a:lnTo>
                  <a:pt x="2801" y="919"/>
                </a:lnTo>
                <a:lnTo>
                  <a:pt x="2802" y="918"/>
                </a:lnTo>
                <a:lnTo>
                  <a:pt x="2803" y="918"/>
                </a:lnTo>
                <a:lnTo>
                  <a:pt x="2804" y="918"/>
                </a:lnTo>
                <a:lnTo>
                  <a:pt x="2805" y="918"/>
                </a:lnTo>
                <a:lnTo>
                  <a:pt x="2806" y="918"/>
                </a:lnTo>
                <a:lnTo>
                  <a:pt x="2807" y="918"/>
                </a:lnTo>
                <a:lnTo>
                  <a:pt x="2808" y="918"/>
                </a:lnTo>
                <a:lnTo>
                  <a:pt x="2808" y="919"/>
                </a:lnTo>
                <a:lnTo>
                  <a:pt x="2809" y="919"/>
                </a:lnTo>
                <a:lnTo>
                  <a:pt x="2809" y="918"/>
                </a:lnTo>
                <a:lnTo>
                  <a:pt x="2810" y="918"/>
                </a:lnTo>
                <a:lnTo>
                  <a:pt x="2811" y="918"/>
                </a:lnTo>
                <a:lnTo>
                  <a:pt x="2812" y="918"/>
                </a:lnTo>
                <a:lnTo>
                  <a:pt x="2813" y="918"/>
                </a:lnTo>
                <a:lnTo>
                  <a:pt x="2814" y="918"/>
                </a:lnTo>
                <a:lnTo>
                  <a:pt x="2815" y="918"/>
                </a:lnTo>
                <a:lnTo>
                  <a:pt x="2816" y="919"/>
                </a:lnTo>
                <a:lnTo>
                  <a:pt x="2817" y="919"/>
                </a:lnTo>
                <a:lnTo>
                  <a:pt x="2817" y="918"/>
                </a:lnTo>
                <a:lnTo>
                  <a:pt x="2818" y="918"/>
                </a:lnTo>
                <a:lnTo>
                  <a:pt x="2819" y="918"/>
                </a:lnTo>
                <a:lnTo>
                  <a:pt x="2820" y="918"/>
                </a:lnTo>
                <a:lnTo>
                  <a:pt x="2821" y="918"/>
                </a:lnTo>
                <a:lnTo>
                  <a:pt x="2822" y="918"/>
                </a:lnTo>
                <a:lnTo>
                  <a:pt x="2823" y="918"/>
                </a:lnTo>
                <a:lnTo>
                  <a:pt x="2824" y="919"/>
                </a:lnTo>
                <a:lnTo>
                  <a:pt x="2825" y="918"/>
                </a:lnTo>
                <a:lnTo>
                  <a:pt x="2826" y="918"/>
                </a:lnTo>
                <a:lnTo>
                  <a:pt x="2827" y="918"/>
                </a:lnTo>
                <a:lnTo>
                  <a:pt x="2828" y="918"/>
                </a:lnTo>
                <a:lnTo>
                  <a:pt x="2829" y="918"/>
                </a:lnTo>
                <a:lnTo>
                  <a:pt x="2830" y="918"/>
                </a:lnTo>
                <a:lnTo>
                  <a:pt x="2831" y="918"/>
                </a:lnTo>
                <a:lnTo>
                  <a:pt x="2832" y="918"/>
                </a:lnTo>
                <a:lnTo>
                  <a:pt x="2833" y="918"/>
                </a:lnTo>
                <a:lnTo>
                  <a:pt x="2834" y="918"/>
                </a:lnTo>
                <a:lnTo>
                  <a:pt x="2835" y="918"/>
                </a:lnTo>
                <a:lnTo>
                  <a:pt x="2836" y="918"/>
                </a:lnTo>
                <a:lnTo>
                  <a:pt x="2837" y="918"/>
                </a:lnTo>
                <a:lnTo>
                  <a:pt x="2838" y="918"/>
                </a:lnTo>
                <a:lnTo>
                  <a:pt x="2839" y="918"/>
                </a:lnTo>
                <a:lnTo>
                  <a:pt x="2840" y="918"/>
                </a:lnTo>
                <a:lnTo>
                  <a:pt x="2841" y="918"/>
                </a:lnTo>
                <a:lnTo>
                  <a:pt x="2842" y="918"/>
                </a:lnTo>
                <a:lnTo>
                  <a:pt x="2843" y="918"/>
                </a:lnTo>
                <a:lnTo>
                  <a:pt x="2844" y="918"/>
                </a:lnTo>
                <a:lnTo>
                  <a:pt x="2845" y="918"/>
                </a:lnTo>
                <a:lnTo>
                  <a:pt x="2846" y="918"/>
                </a:lnTo>
                <a:lnTo>
                  <a:pt x="2847" y="918"/>
                </a:lnTo>
                <a:lnTo>
                  <a:pt x="2848" y="918"/>
                </a:lnTo>
                <a:lnTo>
                  <a:pt x="2849" y="918"/>
                </a:lnTo>
                <a:lnTo>
                  <a:pt x="2850" y="918"/>
                </a:lnTo>
                <a:lnTo>
                  <a:pt x="2851" y="918"/>
                </a:lnTo>
                <a:lnTo>
                  <a:pt x="2852" y="918"/>
                </a:lnTo>
                <a:lnTo>
                  <a:pt x="2853" y="918"/>
                </a:lnTo>
                <a:lnTo>
                  <a:pt x="2854" y="918"/>
                </a:lnTo>
                <a:lnTo>
                  <a:pt x="2855" y="918"/>
                </a:lnTo>
                <a:lnTo>
                  <a:pt x="2856" y="918"/>
                </a:lnTo>
                <a:lnTo>
                  <a:pt x="2857" y="918"/>
                </a:lnTo>
                <a:lnTo>
                  <a:pt x="2858" y="918"/>
                </a:lnTo>
                <a:lnTo>
                  <a:pt x="2859" y="918"/>
                </a:lnTo>
                <a:lnTo>
                  <a:pt x="2860" y="918"/>
                </a:lnTo>
                <a:lnTo>
                  <a:pt x="2861" y="918"/>
                </a:lnTo>
                <a:lnTo>
                  <a:pt x="2862" y="918"/>
                </a:lnTo>
                <a:lnTo>
                  <a:pt x="2863" y="918"/>
                </a:lnTo>
                <a:lnTo>
                  <a:pt x="2864" y="918"/>
                </a:lnTo>
                <a:lnTo>
                  <a:pt x="2865" y="918"/>
                </a:lnTo>
                <a:lnTo>
                  <a:pt x="2866" y="918"/>
                </a:lnTo>
                <a:lnTo>
                  <a:pt x="2867" y="918"/>
                </a:lnTo>
                <a:lnTo>
                  <a:pt x="2868" y="918"/>
                </a:lnTo>
                <a:lnTo>
                  <a:pt x="2869" y="918"/>
                </a:lnTo>
                <a:lnTo>
                  <a:pt x="2870" y="917"/>
                </a:lnTo>
                <a:lnTo>
                  <a:pt x="2871" y="918"/>
                </a:lnTo>
                <a:lnTo>
                  <a:pt x="2872" y="918"/>
                </a:lnTo>
                <a:lnTo>
                  <a:pt x="2873" y="918"/>
                </a:lnTo>
                <a:lnTo>
                  <a:pt x="2873" y="919"/>
                </a:lnTo>
                <a:lnTo>
                  <a:pt x="2874" y="918"/>
                </a:lnTo>
                <a:lnTo>
                  <a:pt x="2875" y="918"/>
                </a:lnTo>
                <a:lnTo>
                  <a:pt x="2876" y="918"/>
                </a:lnTo>
                <a:lnTo>
                  <a:pt x="2877" y="918"/>
                </a:lnTo>
                <a:lnTo>
                  <a:pt x="2878" y="918"/>
                </a:lnTo>
                <a:lnTo>
                  <a:pt x="2879" y="918"/>
                </a:lnTo>
                <a:lnTo>
                  <a:pt x="2880" y="918"/>
                </a:lnTo>
                <a:lnTo>
                  <a:pt x="2881" y="918"/>
                </a:lnTo>
                <a:lnTo>
                  <a:pt x="2881" y="919"/>
                </a:lnTo>
                <a:lnTo>
                  <a:pt x="2882" y="919"/>
                </a:lnTo>
                <a:lnTo>
                  <a:pt x="2883" y="919"/>
                </a:lnTo>
                <a:lnTo>
                  <a:pt x="2883" y="918"/>
                </a:lnTo>
                <a:lnTo>
                  <a:pt x="2884" y="918"/>
                </a:lnTo>
                <a:lnTo>
                  <a:pt x="2885" y="918"/>
                </a:lnTo>
                <a:lnTo>
                  <a:pt x="2886" y="918"/>
                </a:lnTo>
                <a:lnTo>
                  <a:pt x="2887" y="919"/>
                </a:lnTo>
                <a:lnTo>
                  <a:pt x="2888" y="918"/>
                </a:lnTo>
                <a:lnTo>
                  <a:pt x="2889" y="918"/>
                </a:lnTo>
                <a:lnTo>
                  <a:pt x="2890" y="919"/>
                </a:lnTo>
                <a:lnTo>
                  <a:pt x="2891" y="918"/>
                </a:lnTo>
                <a:lnTo>
                  <a:pt x="2892" y="918"/>
                </a:lnTo>
                <a:lnTo>
                  <a:pt x="2893" y="919"/>
                </a:lnTo>
                <a:lnTo>
                  <a:pt x="2894" y="919"/>
                </a:lnTo>
                <a:lnTo>
                  <a:pt x="2895" y="919"/>
                </a:lnTo>
                <a:lnTo>
                  <a:pt x="2896" y="919"/>
                </a:lnTo>
                <a:lnTo>
                  <a:pt x="2897" y="919"/>
                </a:lnTo>
                <a:lnTo>
                  <a:pt x="2898" y="919"/>
                </a:lnTo>
                <a:lnTo>
                  <a:pt x="2899" y="919"/>
                </a:lnTo>
                <a:lnTo>
                  <a:pt x="2900" y="919"/>
                </a:lnTo>
                <a:lnTo>
                  <a:pt x="2901" y="919"/>
                </a:lnTo>
                <a:lnTo>
                  <a:pt x="2902" y="919"/>
                </a:lnTo>
                <a:lnTo>
                  <a:pt x="2903" y="919"/>
                </a:lnTo>
                <a:lnTo>
                  <a:pt x="2904" y="919"/>
                </a:lnTo>
                <a:lnTo>
                  <a:pt x="2905" y="919"/>
                </a:lnTo>
                <a:lnTo>
                  <a:pt x="2906" y="919"/>
                </a:lnTo>
                <a:lnTo>
                  <a:pt x="2907" y="919"/>
                </a:lnTo>
                <a:lnTo>
                  <a:pt x="2908" y="919"/>
                </a:lnTo>
                <a:lnTo>
                  <a:pt x="2909" y="91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4092177" y="2376995"/>
            <a:ext cx="3715076" cy="2118259"/>
          </a:xfrm>
          <a:custGeom>
            <a:avLst/>
            <a:gdLst>
              <a:gd name="T0" fmla="*/ 2147483647 w 2910"/>
              <a:gd name="T1" fmla="*/ 2147483647 h 2301"/>
              <a:gd name="T2" fmla="*/ 2147483647 w 2910"/>
              <a:gd name="T3" fmla="*/ 2147483647 h 2301"/>
              <a:gd name="T4" fmla="*/ 2147483647 w 2910"/>
              <a:gd name="T5" fmla="*/ 2147483647 h 2301"/>
              <a:gd name="T6" fmla="*/ 2147483647 w 2910"/>
              <a:gd name="T7" fmla="*/ 2147483647 h 2301"/>
              <a:gd name="T8" fmla="*/ 2147483647 w 2910"/>
              <a:gd name="T9" fmla="*/ 2147483647 h 2301"/>
              <a:gd name="T10" fmla="*/ 2147483647 w 2910"/>
              <a:gd name="T11" fmla="*/ 2147483647 h 2301"/>
              <a:gd name="T12" fmla="*/ 2147483647 w 2910"/>
              <a:gd name="T13" fmla="*/ 2147483647 h 2301"/>
              <a:gd name="T14" fmla="*/ 2147483647 w 2910"/>
              <a:gd name="T15" fmla="*/ 2147483647 h 2301"/>
              <a:gd name="T16" fmla="*/ 2147483647 w 2910"/>
              <a:gd name="T17" fmla="*/ 2147483647 h 2301"/>
              <a:gd name="T18" fmla="*/ 2147483647 w 2910"/>
              <a:gd name="T19" fmla="*/ 2147483647 h 2301"/>
              <a:gd name="T20" fmla="*/ 2147483647 w 2910"/>
              <a:gd name="T21" fmla="*/ 2147483647 h 2301"/>
              <a:gd name="T22" fmla="*/ 2147483647 w 2910"/>
              <a:gd name="T23" fmla="*/ 2147483647 h 2301"/>
              <a:gd name="T24" fmla="*/ 2147483647 w 2910"/>
              <a:gd name="T25" fmla="*/ 2147483647 h 2301"/>
              <a:gd name="T26" fmla="*/ 2147483647 w 2910"/>
              <a:gd name="T27" fmla="*/ 2147483647 h 2301"/>
              <a:gd name="T28" fmla="*/ 2147483647 w 2910"/>
              <a:gd name="T29" fmla="*/ 2147483647 h 2301"/>
              <a:gd name="T30" fmla="*/ 2147483647 w 2910"/>
              <a:gd name="T31" fmla="*/ 2147483647 h 2301"/>
              <a:gd name="T32" fmla="*/ 2147483647 w 2910"/>
              <a:gd name="T33" fmla="*/ 2147483647 h 2301"/>
              <a:gd name="T34" fmla="*/ 2147483647 w 2910"/>
              <a:gd name="T35" fmla="*/ 2147483647 h 2301"/>
              <a:gd name="T36" fmla="*/ 2147483647 w 2910"/>
              <a:gd name="T37" fmla="*/ 2147483647 h 2301"/>
              <a:gd name="T38" fmla="*/ 2147483647 w 2910"/>
              <a:gd name="T39" fmla="*/ 2147483647 h 2301"/>
              <a:gd name="T40" fmla="*/ 2147483647 w 2910"/>
              <a:gd name="T41" fmla="*/ 2147483647 h 2301"/>
              <a:gd name="T42" fmla="*/ 2147483647 w 2910"/>
              <a:gd name="T43" fmla="*/ 2147483647 h 2301"/>
              <a:gd name="T44" fmla="*/ 2147483647 w 2910"/>
              <a:gd name="T45" fmla="*/ 2147483647 h 2301"/>
              <a:gd name="T46" fmla="*/ 2147483647 w 2910"/>
              <a:gd name="T47" fmla="*/ 2147483647 h 2301"/>
              <a:gd name="T48" fmla="*/ 2147483647 w 2910"/>
              <a:gd name="T49" fmla="*/ 2147483647 h 2301"/>
              <a:gd name="T50" fmla="*/ 2147483647 w 2910"/>
              <a:gd name="T51" fmla="*/ 2147483647 h 2301"/>
              <a:gd name="T52" fmla="*/ 2147483647 w 2910"/>
              <a:gd name="T53" fmla="*/ 2147483647 h 2301"/>
              <a:gd name="T54" fmla="*/ 2147483647 w 2910"/>
              <a:gd name="T55" fmla="*/ 2147483647 h 2301"/>
              <a:gd name="T56" fmla="*/ 2147483647 w 2910"/>
              <a:gd name="T57" fmla="*/ 2147483647 h 2301"/>
              <a:gd name="T58" fmla="*/ 2147483647 w 2910"/>
              <a:gd name="T59" fmla="*/ 2147483647 h 2301"/>
              <a:gd name="T60" fmla="*/ 2147483647 w 2910"/>
              <a:gd name="T61" fmla="*/ 2147483647 h 2301"/>
              <a:gd name="T62" fmla="*/ 2147483647 w 2910"/>
              <a:gd name="T63" fmla="*/ 2147483647 h 2301"/>
              <a:gd name="T64" fmla="*/ 2147483647 w 2910"/>
              <a:gd name="T65" fmla="*/ 2147483647 h 2301"/>
              <a:gd name="T66" fmla="*/ 2147483647 w 2910"/>
              <a:gd name="T67" fmla="*/ 2147483647 h 2301"/>
              <a:gd name="T68" fmla="*/ 2147483647 w 2910"/>
              <a:gd name="T69" fmla="*/ 2147483647 h 2301"/>
              <a:gd name="T70" fmla="*/ 2147483647 w 2910"/>
              <a:gd name="T71" fmla="*/ 2147483647 h 2301"/>
              <a:gd name="T72" fmla="*/ 2147483647 w 2910"/>
              <a:gd name="T73" fmla="*/ 2147483647 h 2301"/>
              <a:gd name="T74" fmla="*/ 2147483647 w 2910"/>
              <a:gd name="T75" fmla="*/ 2147483647 h 2301"/>
              <a:gd name="T76" fmla="*/ 2147483647 w 2910"/>
              <a:gd name="T77" fmla="*/ 2147483647 h 2301"/>
              <a:gd name="T78" fmla="*/ 2147483647 w 2910"/>
              <a:gd name="T79" fmla="*/ 2147483647 h 2301"/>
              <a:gd name="T80" fmla="*/ 2147483647 w 2910"/>
              <a:gd name="T81" fmla="*/ 2147483647 h 2301"/>
              <a:gd name="T82" fmla="*/ 2147483647 w 2910"/>
              <a:gd name="T83" fmla="*/ 2147483647 h 2301"/>
              <a:gd name="T84" fmla="*/ 2147483647 w 2910"/>
              <a:gd name="T85" fmla="*/ 2147483647 h 2301"/>
              <a:gd name="T86" fmla="*/ 2147483647 w 2910"/>
              <a:gd name="T87" fmla="*/ 2147483647 h 2301"/>
              <a:gd name="T88" fmla="*/ 2147483647 w 2910"/>
              <a:gd name="T89" fmla="*/ 2147483647 h 2301"/>
              <a:gd name="T90" fmla="*/ 2147483647 w 2910"/>
              <a:gd name="T91" fmla="*/ 2147483647 h 2301"/>
              <a:gd name="T92" fmla="*/ 2147483647 w 2910"/>
              <a:gd name="T93" fmla="*/ 2147483647 h 2301"/>
              <a:gd name="T94" fmla="*/ 2147483647 w 2910"/>
              <a:gd name="T95" fmla="*/ 2147483647 h 2301"/>
              <a:gd name="T96" fmla="*/ 2147483647 w 2910"/>
              <a:gd name="T97" fmla="*/ 2147483647 h 2301"/>
              <a:gd name="T98" fmla="*/ 2147483647 w 2910"/>
              <a:gd name="T99" fmla="*/ 2147483647 h 2301"/>
              <a:gd name="T100" fmla="*/ 2147483647 w 2910"/>
              <a:gd name="T101" fmla="*/ 2147483647 h 2301"/>
              <a:gd name="T102" fmla="*/ 2147483647 w 2910"/>
              <a:gd name="T103" fmla="*/ 2147483647 h 2301"/>
              <a:gd name="T104" fmla="*/ 2147483647 w 2910"/>
              <a:gd name="T105" fmla="*/ 2147483647 h 2301"/>
              <a:gd name="T106" fmla="*/ 2147483647 w 2910"/>
              <a:gd name="T107" fmla="*/ 2147483647 h 2301"/>
              <a:gd name="T108" fmla="*/ 2147483647 w 2910"/>
              <a:gd name="T109" fmla="*/ 2147483647 h 2301"/>
              <a:gd name="T110" fmla="*/ 2147483647 w 2910"/>
              <a:gd name="T111" fmla="*/ 2147483647 h 2301"/>
              <a:gd name="T112" fmla="*/ 2147483647 w 2910"/>
              <a:gd name="T113" fmla="*/ 2147483647 h 2301"/>
              <a:gd name="T114" fmla="*/ 2147483647 w 2910"/>
              <a:gd name="T115" fmla="*/ 2147483647 h 2301"/>
              <a:gd name="T116" fmla="*/ 2147483647 w 2910"/>
              <a:gd name="T117" fmla="*/ 2147483647 h 2301"/>
              <a:gd name="T118" fmla="*/ 2147483647 w 2910"/>
              <a:gd name="T119" fmla="*/ 2147483647 h 2301"/>
              <a:gd name="T120" fmla="*/ 2147483647 w 2910"/>
              <a:gd name="T121" fmla="*/ 2147483647 h 2301"/>
              <a:gd name="T122" fmla="*/ 2147483647 w 2910"/>
              <a:gd name="T123" fmla="*/ 2147483647 h 2301"/>
              <a:gd name="T124" fmla="*/ 2147483647 w 2910"/>
              <a:gd name="T125" fmla="*/ 2147483647 h 2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10"/>
              <a:gd name="T190" fmla="*/ 0 h 2301"/>
              <a:gd name="T191" fmla="*/ 2910 w 2910"/>
              <a:gd name="T192" fmla="*/ 2301 h 2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10" h="2301">
                <a:moveTo>
                  <a:pt x="0" y="522"/>
                </a:moveTo>
                <a:lnTo>
                  <a:pt x="1" y="2300"/>
                </a:lnTo>
                <a:lnTo>
                  <a:pt x="1" y="2299"/>
                </a:lnTo>
                <a:lnTo>
                  <a:pt x="2" y="2299"/>
                </a:lnTo>
                <a:lnTo>
                  <a:pt x="3" y="2299"/>
                </a:lnTo>
                <a:lnTo>
                  <a:pt x="4" y="2299"/>
                </a:lnTo>
                <a:lnTo>
                  <a:pt x="5" y="2300"/>
                </a:lnTo>
                <a:lnTo>
                  <a:pt x="6" y="2300"/>
                </a:lnTo>
                <a:lnTo>
                  <a:pt x="7" y="2300"/>
                </a:lnTo>
                <a:lnTo>
                  <a:pt x="8" y="2300"/>
                </a:lnTo>
                <a:lnTo>
                  <a:pt x="9" y="2300"/>
                </a:lnTo>
                <a:lnTo>
                  <a:pt x="10" y="2299"/>
                </a:lnTo>
                <a:lnTo>
                  <a:pt x="11" y="2300"/>
                </a:lnTo>
                <a:lnTo>
                  <a:pt x="12" y="2300"/>
                </a:lnTo>
                <a:lnTo>
                  <a:pt x="13" y="2299"/>
                </a:lnTo>
                <a:lnTo>
                  <a:pt x="14" y="2299"/>
                </a:lnTo>
                <a:lnTo>
                  <a:pt x="15" y="2299"/>
                </a:lnTo>
                <a:lnTo>
                  <a:pt x="16" y="2299"/>
                </a:lnTo>
                <a:lnTo>
                  <a:pt x="17" y="2298"/>
                </a:lnTo>
                <a:lnTo>
                  <a:pt x="18" y="2298"/>
                </a:lnTo>
                <a:lnTo>
                  <a:pt x="19" y="2299"/>
                </a:lnTo>
                <a:lnTo>
                  <a:pt x="20" y="2299"/>
                </a:lnTo>
                <a:lnTo>
                  <a:pt x="20" y="2298"/>
                </a:lnTo>
                <a:lnTo>
                  <a:pt x="21" y="2299"/>
                </a:lnTo>
                <a:lnTo>
                  <a:pt x="22" y="2298"/>
                </a:lnTo>
                <a:lnTo>
                  <a:pt x="22" y="2299"/>
                </a:lnTo>
                <a:lnTo>
                  <a:pt x="23" y="2299"/>
                </a:lnTo>
                <a:lnTo>
                  <a:pt x="24" y="2299"/>
                </a:lnTo>
                <a:lnTo>
                  <a:pt x="25" y="2299"/>
                </a:lnTo>
                <a:lnTo>
                  <a:pt x="26" y="2299"/>
                </a:lnTo>
                <a:lnTo>
                  <a:pt x="27" y="2299"/>
                </a:lnTo>
                <a:lnTo>
                  <a:pt x="28" y="2299"/>
                </a:lnTo>
                <a:lnTo>
                  <a:pt x="29" y="2299"/>
                </a:lnTo>
                <a:lnTo>
                  <a:pt x="29" y="2298"/>
                </a:lnTo>
                <a:lnTo>
                  <a:pt x="30" y="2298"/>
                </a:lnTo>
                <a:lnTo>
                  <a:pt x="31" y="2299"/>
                </a:lnTo>
                <a:lnTo>
                  <a:pt x="32" y="2299"/>
                </a:lnTo>
                <a:lnTo>
                  <a:pt x="33" y="2298"/>
                </a:lnTo>
                <a:lnTo>
                  <a:pt x="34" y="2299"/>
                </a:lnTo>
                <a:lnTo>
                  <a:pt x="35" y="2299"/>
                </a:lnTo>
                <a:lnTo>
                  <a:pt x="36" y="2299"/>
                </a:lnTo>
                <a:lnTo>
                  <a:pt x="37" y="2299"/>
                </a:lnTo>
                <a:lnTo>
                  <a:pt x="38" y="2298"/>
                </a:lnTo>
                <a:lnTo>
                  <a:pt x="39" y="2298"/>
                </a:lnTo>
                <a:lnTo>
                  <a:pt x="40" y="2299"/>
                </a:lnTo>
                <a:lnTo>
                  <a:pt x="41" y="2299"/>
                </a:lnTo>
                <a:lnTo>
                  <a:pt x="42" y="2299"/>
                </a:lnTo>
                <a:lnTo>
                  <a:pt x="43" y="2299"/>
                </a:lnTo>
                <a:lnTo>
                  <a:pt x="44" y="2299"/>
                </a:lnTo>
                <a:lnTo>
                  <a:pt x="45" y="2299"/>
                </a:lnTo>
                <a:lnTo>
                  <a:pt x="46" y="2299"/>
                </a:lnTo>
                <a:lnTo>
                  <a:pt x="47" y="2299"/>
                </a:lnTo>
                <a:lnTo>
                  <a:pt x="48" y="2299"/>
                </a:lnTo>
                <a:lnTo>
                  <a:pt x="49" y="2299"/>
                </a:lnTo>
                <a:lnTo>
                  <a:pt x="50" y="2299"/>
                </a:lnTo>
                <a:lnTo>
                  <a:pt x="51" y="2299"/>
                </a:lnTo>
                <a:lnTo>
                  <a:pt x="52" y="2299"/>
                </a:lnTo>
                <a:lnTo>
                  <a:pt x="53" y="2299"/>
                </a:lnTo>
                <a:lnTo>
                  <a:pt x="54" y="2299"/>
                </a:lnTo>
                <a:lnTo>
                  <a:pt x="55" y="2299"/>
                </a:lnTo>
                <a:lnTo>
                  <a:pt x="56" y="2299"/>
                </a:lnTo>
                <a:lnTo>
                  <a:pt x="57" y="2299"/>
                </a:lnTo>
                <a:lnTo>
                  <a:pt x="58" y="2299"/>
                </a:lnTo>
                <a:lnTo>
                  <a:pt x="59" y="2299"/>
                </a:lnTo>
                <a:lnTo>
                  <a:pt x="60" y="2300"/>
                </a:lnTo>
                <a:lnTo>
                  <a:pt x="61" y="2299"/>
                </a:lnTo>
                <a:lnTo>
                  <a:pt x="62" y="2299"/>
                </a:lnTo>
                <a:lnTo>
                  <a:pt x="63" y="2299"/>
                </a:lnTo>
                <a:lnTo>
                  <a:pt x="64" y="2299"/>
                </a:lnTo>
                <a:lnTo>
                  <a:pt x="65" y="2299"/>
                </a:lnTo>
                <a:lnTo>
                  <a:pt x="66" y="2299"/>
                </a:lnTo>
                <a:lnTo>
                  <a:pt x="67" y="2299"/>
                </a:lnTo>
                <a:lnTo>
                  <a:pt x="68" y="2299"/>
                </a:lnTo>
                <a:lnTo>
                  <a:pt x="69" y="2299"/>
                </a:lnTo>
                <a:lnTo>
                  <a:pt x="70" y="2299"/>
                </a:lnTo>
                <a:lnTo>
                  <a:pt x="71" y="2299"/>
                </a:lnTo>
                <a:lnTo>
                  <a:pt x="72" y="2299"/>
                </a:lnTo>
                <a:lnTo>
                  <a:pt x="73" y="2299"/>
                </a:lnTo>
                <a:lnTo>
                  <a:pt x="74" y="2299"/>
                </a:lnTo>
                <a:lnTo>
                  <a:pt x="75" y="2299"/>
                </a:lnTo>
                <a:lnTo>
                  <a:pt x="76" y="2299"/>
                </a:lnTo>
                <a:lnTo>
                  <a:pt x="77" y="2299"/>
                </a:lnTo>
                <a:lnTo>
                  <a:pt x="78" y="2299"/>
                </a:lnTo>
                <a:lnTo>
                  <a:pt x="79" y="2299"/>
                </a:lnTo>
                <a:lnTo>
                  <a:pt x="80" y="2299"/>
                </a:lnTo>
                <a:lnTo>
                  <a:pt x="81" y="2299"/>
                </a:lnTo>
                <a:lnTo>
                  <a:pt x="82" y="2299"/>
                </a:lnTo>
                <a:lnTo>
                  <a:pt x="83" y="2299"/>
                </a:lnTo>
                <a:lnTo>
                  <a:pt x="84" y="2299"/>
                </a:lnTo>
                <a:lnTo>
                  <a:pt x="85" y="2299"/>
                </a:lnTo>
                <a:lnTo>
                  <a:pt x="86" y="2299"/>
                </a:lnTo>
                <a:lnTo>
                  <a:pt x="87" y="2299"/>
                </a:lnTo>
                <a:lnTo>
                  <a:pt x="88" y="2299"/>
                </a:lnTo>
                <a:lnTo>
                  <a:pt x="89" y="2299"/>
                </a:lnTo>
                <a:lnTo>
                  <a:pt x="90" y="2299"/>
                </a:lnTo>
                <a:lnTo>
                  <a:pt x="91" y="2299"/>
                </a:lnTo>
                <a:lnTo>
                  <a:pt x="92" y="2299"/>
                </a:lnTo>
                <a:lnTo>
                  <a:pt x="93" y="2299"/>
                </a:lnTo>
                <a:lnTo>
                  <a:pt x="94" y="2299"/>
                </a:lnTo>
                <a:lnTo>
                  <a:pt x="95" y="2299"/>
                </a:lnTo>
                <a:lnTo>
                  <a:pt x="96" y="2299"/>
                </a:lnTo>
                <a:lnTo>
                  <a:pt x="97" y="2299"/>
                </a:lnTo>
                <a:lnTo>
                  <a:pt x="98" y="2299"/>
                </a:lnTo>
                <a:lnTo>
                  <a:pt x="99" y="2299"/>
                </a:lnTo>
                <a:lnTo>
                  <a:pt x="100" y="2299"/>
                </a:lnTo>
                <a:lnTo>
                  <a:pt x="101" y="2299"/>
                </a:lnTo>
                <a:lnTo>
                  <a:pt x="102" y="2299"/>
                </a:lnTo>
                <a:lnTo>
                  <a:pt x="103" y="2299"/>
                </a:lnTo>
                <a:lnTo>
                  <a:pt x="104" y="2298"/>
                </a:lnTo>
                <a:lnTo>
                  <a:pt x="105" y="2298"/>
                </a:lnTo>
                <a:lnTo>
                  <a:pt x="106" y="2298"/>
                </a:lnTo>
                <a:lnTo>
                  <a:pt x="107" y="2299"/>
                </a:lnTo>
                <a:lnTo>
                  <a:pt x="108" y="2298"/>
                </a:lnTo>
                <a:lnTo>
                  <a:pt x="109" y="2298"/>
                </a:lnTo>
                <a:lnTo>
                  <a:pt x="109" y="2299"/>
                </a:lnTo>
                <a:lnTo>
                  <a:pt x="110" y="2298"/>
                </a:lnTo>
                <a:lnTo>
                  <a:pt x="111" y="2299"/>
                </a:lnTo>
                <a:lnTo>
                  <a:pt x="112" y="2299"/>
                </a:lnTo>
                <a:lnTo>
                  <a:pt x="113" y="2299"/>
                </a:lnTo>
                <a:lnTo>
                  <a:pt x="114" y="2299"/>
                </a:lnTo>
                <a:lnTo>
                  <a:pt x="115" y="2299"/>
                </a:lnTo>
                <a:lnTo>
                  <a:pt x="116" y="2298"/>
                </a:lnTo>
                <a:lnTo>
                  <a:pt x="117" y="2299"/>
                </a:lnTo>
                <a:lnTo>
                  <a:pt x="118" y="2299"/>
                </a:lnTo>
                <a:lnTo>
                  <a:pt x="119" y="2299"/>
                </a:lnTo>
                <a:lnTo>
                  <a:pt x="120" y="2298"/>
                </a:lnTo>
                <a:lnTo>
                  <a:pt x="121" y="2298"/>
                </a:lnTo>
                <a:lnTo>
                  <a:pt x="122" y="2298"/>
                </a:lnTo>
                <a:lnTo>
                  <a:pt x="123" y="2298"/>
                </a:lnTo>
                <a:lnTo>
                  <a:pt x="124" y="2298"/>
                </a:lnTo>
                <a:lnTo>
                  <a:pt x="125" y="2298"/>
                </a:lnTo>
                <a:lnTo>
                  <a:pt x="126" y="2298"/>
                </a:lnTo>
                <a:lnTo>
                  <a:pt x="127" y="2298"/>
                </a:lnTo>
                <a:lnTo>
                  <a:pt x="128" y="2298"/>
                </a:lnTo>
                <a:lnTo>
                  <a:pt x="129" y="2298"/>
                </a:lnTo>
                <a:lnTo>
                  <a:pt x="130" y="2298"/>
                </a:lnTo>
                <a:lnTo>
                  <a:pt x="131" y="2298"/>
                </a:lnTo>
                <a:lnTo>
                  <a:pt x="132" y="2298"/>
                </a:lnTo>
                <a:lnTo>
                  <a:pt x="133" y="2298"/>
                </a:lnTo>
                <a:lnTo>
                  <a:pt x="134" y="2298"/>
                </a:lnTo>
                <a:lnTo>
                  <a:pt x="135" y="2298"/>
                </a:lnTo>
                <a:lnTo>
                  <a:pt x="136" y="2298"/>
                </a:lnTo>
                <a:lnTo>
                  <a:pt x="137" y="2298"/>
                </a:lnTo>
                <a:lnTo>
                  <a:pt x="138" y="2298"/>
                </a:lnTo>
                <a:lnTo>
                  <a:pt x="139" y="2298"/>
                </a:lnTo>
                <a:lnTo>
                  <a:pt x="140" y="2297"/>
                </a:lnTo>
                <a:lnTo>
                  <a:pt x="140" y="2298"/>
                </a:lnTo>
                <a:lnTo>
                  <a:pt x="141" y="2298"/>
                </a:lnTo>
                <a:lnTo>
                  <a:pt x="142" y="2298"/>
                </a:lnTo>
                <a:lnTo>
                  <a:pt x="143" y="2298"/>
                </a:lnTo>
                <a:lnTo>
                  <a:pt x="144" y="2298"/>
                </a:lnTo>
                <a:lnTo>
                  <a:pt x="145" y="2298"/>
                </a:lnTo>
                <a:lnTo>
                  <a:pt x="146" y="2298"/>
                </a:lnTo>
                <a:lnTo>
                  <a:pt x="147" y="2297"/>
                </a:lnTo>
                <a:lnTo>
                  <a:pt x="148" y="2297"/>
                </a:lnTo>
                <a:lnTo>
                  <a:pt x="149" y="2298"/>
                </a:lnTo>
                <a:lnTo>
                  <a:pt x="150" y="2298"/>
                </a:lnTo>
                <a:lnTo>
                  <a:pt x="150" y="2297"/>
                </a:lnTo>
                <a:lnTo>
                  <a:pt x="151" y="2297"/>
                </a:lnTo>
                <a:lnTo>
                  <a:pt x="152" y="2297"/>
                </a:lnTo>
                <a:lnTo>
                  <a:pt x="153" y="2297"/>
                </a:lnTo>
                <a:lnTo>
                  <a:pt x="154" y="2297"/>
                </a:lnTo>
                <a:lnTo>
                  <a:pt x="155" y="2297"/>
                </a:lnTo>
                <a:lnTo>
                  <a:pt x="156" y="2297"/>
                </a:lnTo>
                <a:lnTo>
                  <a:pt x="157" y="2297"/>
                </a:lnTo>
                <a:lnTo>
                  <a:pt x="158" y="2297"/>
                </a:lnTo>
                <a:lnTo>
                  <a:pt x="159" y="2297"/>
                </a:lnTo>
                <a:lnTo>
                  <a:pt x="160" y="2297"/>
                </a:lnTo>
                <a:lnTo>
                  <a:pt x="161" y="2297"/>
                </a:lnTo>
                <a:lnTo>
                  <a:pt x="162" y="2297"/>
                </a:lnTo>
                <a:lnTo>
                  <a:pt x="163" y="2297"/>
                </a:lnTo>
                <a:lnTo>
                  <a:pt x="164" y="2297"/>
                </a:lnTo>
                <a:lnTo>
                  <a:pt x="165" y="2297"/>
                </a:lnTo>
                <a:lnTo>
                  <a:pt x="166" y="2297"/>
                </a:lnTo>
                <a:lnTo>
                  <a:pt x="167" y="2296"/>
                </a:lnTo>
                <a:lnTo>
                  <a:pt x="168" y="2296"/>
                </a:lnTo>
                <a:lnTo>
                  <a:pt x="169" y="2297"/>
                </a:lnTo>
                <a:lnTo>
                  <a:pt x="170" y="2297"/>
                </a:lnTo>
                <a:lnTo>
                  <a:pt x="171" y="2297"/>
                </a:lnTo>
                <a:lnTo>
                  <a:pt x="172" y="2297"/>
                </a:lnTo>
                <a:lnTo>
                  <a:pt x="173" y="2297"/>
                </a:lnTo>
                <a:lnTo>
                  <a:pt x="174" y="2297"/>
                </a:lnTo>
                <a:lnTo>
                  <a:pt x="175" y="2297"/>
                </a:lnTo>
                <a:lnTo>
                  <a:pt x="176" y="2297"/>
                </a:lnTo>
                <a:lnTo>
                  <a:pt x="177" y="2297"/>
                </a:lnTo>
                <a:lnTo>
                  <a:pt x="178" y="2296"/>
                </a:lnTo>
                <a:lnTo>
                  <a:pt x="179" y="2296"/>
                </a:lnTo>
                <a:lnTo>
                  <a:pt x="180" y="2297"/>
                </a:lnTo>
                <a:lnTo>
                  <a:pt x="181" y="2296"/>
                </a:lnTo>
                <a:lnTo>
                  <a:pt x="182" y="2296"/>
                </a:lnTo>
                <a:lnTo>
                  <a:pt x="183" y="2296"/>
                </a:lnTo>
                <a:lnTo>
                  <a:pt x="184" y="2296"/>
                </a:lnTo>
                <a:lnTo>
                  <a:pt x="185" y="2296"/>
                </a:lnTo>
                <a:lnTo>
                  <a:pt x="186" y="2296"/>
                </a:lnTo>
                <a:lnTo>
                  <a:pt x="187" y="2296"/>
                </a:lnTo>
                <a:lnTo>
                  <a:pt x="188" y="2296"/>
                </a:lnTo>
                <a:lnTo>
                  <a:pt x="189" y="2296"/>
                </a:lnTo>
                <a:lnTo>
                  <a:pt x="190" y="2296"/>
                </a:lnTo>
                <a:lnTo>
                  <a:pt x="191" y="2296"/>
                </a:lnTo>
                <a:lnTo>
                  <a:pt x="192" y="2296"/>
                </a:lnTo>
                <a:lnTo>
                  <a:pt x="193" y="2296"/>
                </a:lnTo>
                <a:lnTo>
                  <a:pt x="194" y="2296"/>
                </a:lnTo>
                <a:lnTo>
                  <a:pt x="195" y="2296"/>
                </a:lnTo>
                <a:lnTo>
                  <a:pt x="196" y="2296"/>
                </a:lnTo>
                <a:lnTo>
                  <a:pt x="197" y="2296"/>
                </a:lnTo>
                <a:lnTo>
                  <a:pt x="198" y="2296"/>
                </a:lnTo>
                <a:lnTo>
                  <a:pt x="199" y="2296"/>
                </a:lnTo>
                <a:lnTo>
                  <a:pt x="200" y="2296"/>
                </a:lnTo>
                <a:lnTo>
                  <a:pt x="201" y="2296"/>
                </a:lnTo>
                <a:lnTo>
                  <a:pt x="201" y="2295"/>
                </a:lnTo>
                <a:lnTo>
                  <a:pt x="202" y="2295"/>
                </a:lnTo>
                <a:lnTo>
                  <a:pt x="203" y="2295"/>
                </a:lnTo>
                <a:lnTo>
                  <a:pt x="204" y="2295"/>
                </a:lnTo>
                <a:lnTo>
                  <a:pt x="204" y="2296"/>
                </a:lnTo>
                <a:lnTo>
                  <a:pt x="205" y="2296"/>
                </a:lnTo>
                <a:lnTo>
                  <a:pt x="206" y="2296"/>
                </a:lnTo>
                <a:lnTo>
                  <a:pt x="207" y="2296"/>
                </a:lnTo>
                <a:lnTo>
                  <a:pt x="208" y="2296"/>
                </a:lnTo>
                <a:lnTo>
                  <a:pt x="208" y="2295"/>
                </a:lnTo>
                <a:lnTo>
                  <a:pt x="209" y="2295"/>
                </a:lnTo>
                <a:lnTo>
                  <a:pt x="210" y="2295"/>
                </a:lnTo>
                <a:lnTo>
                  <a:pt x="211" y="2295"/>
                </a:lnTo>
                <a:lnTo>
                  <a:pt x="212" y="2295"/>
                </a:lnTo>
                <a:lnTo>
                  <a:pt x="213" y="2295"/>
                </a:lnTo>
                <a:lnTo>
                  <a:pt x="214" y="2295"/>
                </a:lnTo>
                <a:lnTo>
                  <a:pt x="215" y="2295"/>
                </a:lnTo>
                <a:lnTo>
                  <a:pt x="216" y="2295"/>
                </a:lnTo>
                <a:lnTo>
                  <a:pt x="217" y="2295"/>
                </a:lnTo>
                <a:lnTo>
                  <a:pt x="218" y="2295"/>
                </a:lnTo>
                <a:lnTo>
                  <a:pt x="219" y="2295"/>
                </a:lnTo>
                <a:lnTo>
                  <a:pt x="220" y="2295"/>
                </a:lnTo>
                <a:lnTo>
                  <a:pt x="221" y="2295"/>
                </a:lnTo>
                <a:lnTo>
                  <a:pt x="222" y="2295"/>
                </a:lnTo>
                <a:lnTo>
                  <a:pt x="223" y="2294"/>
                </a:lnTo>
                <a:lnTo>
                  <a:pt x="224" y="2294"/>
                </a:lnTo>
                <a:lnTo>
                  <a:pt x="225" y="2295"/>
                </a:lnTo>
                <a:lnTo>
                  <a:pt x="226" y="2294"/>
                </a:lnTo>
                <a:lnTo>
                  <a:pt x="227" y="2295"/>
                </a:lnTo>
                <a:lnTo>
                  <a:pt x="228" y="2295"/>
                </a:lnTo>
                <a:lnTo>
                  <a:pt x="229" y="2295"/>
                </a:lnTo>
                <a:lnTo>
                  <a:pt x="230" y="2295"/>
                </a:lnTo>
                <a:lnTo>
                  <a:pt x="231" y="2294"/>
                </a:lnTo>
                <a:lnTo>
                  <a:pt x="232" y="2294"/>
                </a:lnTo>
                <a:lnTo>
                  <a:pt x="233" y="2294"/>
                </a:lnTo>
                <a:lnTo>
                  <a:pt x="234" y="2294"/>
                </a:lnTo>
                <a:lnTo>
                  <a:pt x="235" y="2294"/>
                </a:lnTo>
                <a:lnTo>
                  <a:pt x="236" y="2294"/>
                </a:lnTo>
                <a:lnTo>
                  <a:pt x="237" y="2295"/>
                </a:lnTo>
                <a:lnTo>
                  <a:pt x="237" y="2294"/>
                </a:lnTo>
                <a:lnTo>
                  <a:pt x="238" y="2294"/>
                </a:lnTo>
                <a:lnTo>
                  <a:pt x="239" y="2294"/>
                </a:lnTo>
                <a:lnTo>
                  <a:pt x="240" y="2294"/>
                </a:lnTo>
                <a:lnTo>
                  <a:pt x="240" y="2295"/>
                </a:lnTo>
                <a:lnTo>
                  <a:pt x="241" y="2295"/>
                </a:lnTo>
                <a:lnTo>
                  <a:pt x="242" y="2294"/>
                </a:lnTo>
                <a:lnTo>
                  <a:pt x="243" y="2294"/>
                </a:lnTo>
                <a:lnTo>
                  <a:pt x="244" y="2294"/>
                </a:lnTo>
                <a:lnTo>
                  <a:pt x="245" y="2294"/>
                </a:lnTo>
                <a:lnTo>
                  <a:pt x="246" y="2294"/>
                </a:lnTo>
                <a:lnTo>
                  <a:pt x="247" y="2294"/>
                </a:lnTo>
                <a:lnTo>
                  <a:pt x="248" y="2294"/>
                </a:lnTo>
                <a:lnTo>
                  <a:pt x="249" y="2294"/>
                </a:lnTo>
                <a:lnTo>
                  <a:pt x="250" y="2294"/>
                </a:lnTo>
                <a:lnTo>
                  <a:pt x="251" y="2294"/>
                </a:lnTo>
                <a:lnTo>
                  <a:pt x="252" y="2294"/>
                </a:lnTo>
                <a:lnTo>
                  <a:pt x="253" y="2294"/>
                </a:lnTo>
                <a:lnTo>
                  <a:pt x="254" y="2294"/>
                </a:lnTo>
                <a:lnTo>
                  <a:pt x="255" y="2294"/>
                </a:lnTo>
                <a:lnTo>
                  <a:pt x="256" y="2294"/>
                </a:lnTo>
                <a:lnTo>
                  <a:pt x="257" y="2294"/>
                </a:lnTo>
                <a:lnTo>
                  <a:pt x="258" y="2294"/>
                </a:lnTo>
                <a:lnTo>
                  <a:pt x="259" y="2294"/>
                </a:lnTo>
                <a:lnTo>
                  <a:pt x="260" y="2294"/>
                </a:lnTo>
                <a:lnTo>
                  <a:pt x="261" y="2294"/>
                </a:lnTo>
                <a:lnTo>
                  <a:pt x="262" y="2294"/>
                </a:lnTo>
                <a:lnTo>
                  <a:pt x="263" y="2294"/>
                </a:lnTo>
                <a:lnTo>
                  <a:pt x="264" y="2294"/>
                </a:lnTo>
                <a:lnTo>
                  <a:pt x="265" y="2294"/>
                </a:lnTo>
                <a:lnTo>
                  <a:pt x="266" y="2294"/>
                </a:lnTo>
                <a:lnTo>
                  <a:pt x="267" y="2294"/>
                </a:lnTo>
                <a:lnTo>
                  <a:pt x="268" y="2294"/>
                </a:lnTo>
                <a:lnTo>
                  <a:pt x="269" y="2294"/>
                </a:lnTo>
                <a:lnTo>
                  <a:pt x="270" y="2294"/>
                </a:lnTo>
                <a:lnTo>
                  <a:pt x="271" y="2294"/>
                </a:lnTo>
                <a:lnTo>
                  <a:pt x="272" y="2294"/>
                </a:lnTo>
                <a:lnTo>
                  <a:pt x="273" y="2294"/>
                </a:lnTo>
                <a:lnTo>
                  <a:pt x="274" y="2294"/>
                </a:lnTo>
                <a:lnTo>
                  <a:pt x="275" y="2294"/>
                </a:lnTo>
                <a:lnTo>
                  <a:pt x="276" y="2294"/>
                </a:lnTo>
                <a:lnTo>
                  <a:pt x="277" y="2294"/>
                </a:lnTo>
                <a:lnTo>
                  <a:pt x="278" y="2294"/>
                </a:lnTo>
                <a:lnTo>
                  <a:pt x="279" y="2294"/>
                </a:lnTo>
                <a:lnTo>
                  <a:pt x="280" y="2294"/>
                </a:lnTo>
                <a:lnTo>
                  <a:pt x="281" y="2294"/>
                </a:lnTo>
                <a:lnTo>
                  <a:pt x="282" y="2294"/>
                </a:lnTo>
                <a:lnTo>
                  <a:pt x="283" y="2294"/>
                </a:lnTo>
                <a:lnTo>
                  <a:pt x="284" y="2294"/>
                </a:lnTo>
                <a:lnTo>
                  <a:pt x="285" y="2294"/>
                </a:lnTo>
                <a:lnTo>
                  <a:pt x="286" y="2294"/>
                </a:lnTo>
                <a:lnTo>
                  <a:pt x="287" y="2294"/>
                </a:lnTo>
                <a:lnTo>
                  <a:pt x="288" y="2294"/>
                </a:lnTo>
                <a:lnTo>
                  <a:pt x="289" y="2294"/>
                </a:lnTo>
                <a:lnTo>
                  <a:pt x="290" y="2294"/>
                </a:lnTo>
                <a:lnTo>
                  <a:pt x="291" y="2294"/>
                </a:lnTo>
                <a:lnTo>
                  <a:pt x="292" y="2294"/>
                </a:lnTo>
                <a:lnTo>
                  <a:pt x="293" y="2293"/>
                </a:lnTo>
                <a:lnTo>
                  <a:pt x="294" y="2293"/>
                </a:lnTo>
                <a:lnTo>
                  <a:pt x="295" y="2293"/>
                </a:lnTo>
                <a:lnTo>
                  <a:pt x="296" y="2294"/>
                </a:lnTo>
                <a:lnTo>
                  <a:pt x="297" y="2293"/>
                </a:lnTo>
                <a:lnTo>
                  <a:pt x="298" y="2293"/>
                </a:lnTo>
                <a:lnTo>
                  <a:pt x="299" y="2293"/>
                </a:lnTo>
                <a:lnTo>
                  <a:pt x="300" y="2293"/>
                </a:lnTo>
                <a:lnTo>
                  <a:pt x="301" y="2293"/>
                </a:lnTo>
                <a:lnTo>
                  <a:pt x="302" y="2293"/>
                </a:lnTo>
                <a:lnTo>
                  <a:pt x="303" y="2293"/>
                </a:lnTo>
                <a:lnTo>
                  <a:pt x="304" y="2293"/>
                </a:lnTo>
                <a:lnTo>
                  <a:pt x="305" y="2293"/>
                </a:lnTo>
                <a:lnTo>
                  <a:pt x="306" y="2293"/>
                </a:lnTo>
                <a:lnTo>
                  <a:pt x="307" y="2293"/>
                </a:lnTo>
                <a:lnTo>
                  <a:pt x="308" y="2293"/>
                </a:lnTo>
                <a:lnTo>
                  <a:pt x="309" y="2293"/>
                </a:lnTo>
                <a:lnTo>
                  <a:pt x="310" y="2293"/>
                </a:lnTo>
                <a:lnTo>
                  <a:pt x="311" y="2293"/>
                </a:lnTo>
                <a:lnTo>
                  <a:pt x="312" y="2293"/>
                </a:lnTo>
                <a:lnTo>
                  <a:pt x="313" y="2293"/>
                </a:lnTo>
                <a:lnTo>
                  <a:pt x="314" y="2294"/>
                </a:lnTo>
                <a:lnTo>
                  <a:pt x="314" y="2293"/>
                </a:lnTo>
                <a:lnTo>
                  <a:pt x="315" y="2293"/>
                </a:lnTo>
                <a:lnTo>
                  <a:pt x="316" y="2293"/>
                </a:lnTo>
                <a:lnTo>
                  <a:pt x="317" y="2293"/>
                </a:lnTo>
                <a:lnTo>
                  <a:pt x="318" y="2293"/>
                </a:lnTo>
                <a:lnTo>
                  <a:pt x="319" y="2293"/>
                </a:lnTo>
                <a:lnTo>
                  <a:pt x="320" y="2293"/>
                </a:lnTo>
                <a:lnTo>
                  <a:pt x="321" y="2293"/>
                </a:lnTo>
                <a:lnTo>
                  <a:pt x="321" y="2294"/>
                </a:lnTo>
                <a:lnTo>
                  <a:pt x="322" y="2293"/>
                </a:lnTo>
                <a:lnTo>
                  <a:pt x="323" y="2293"/>
                </a:lnTo>
                <a:lnTo>
                  <a:pt x="324" y="2293"/>
                </a:lnTo>
                <a:lnTo>
                  <a:pt x="325" y="2293"/>
                </a:lnTo>
                <a:lnTo>
                  <a:pt x="326" y="2293"/>
                </a:lnTo>
                <a:lnTo>
                  <a:pt x="327" y="2293"/>
                </a:lnTo>
                <a:lnTo>
                  <a:pt x="328" y="2293"/>
                </a:lnTo>
                <a:lnTo>
                  <a:pt x="329" y="2293"/>
                </a:lnTo>
                <a:lnTo>
                  <a:pt x="330" y="2293"/>
                </a:lnTo>
                <a:lnTo>
                  <a:pt x="331" y="2293"/>
                </a:lnTo>
                <a:lnTo>
                  <a:pt x="332" y="2293"/>
                </a:lnTo>
                <a:lnTo>
                  <a:pt x="333" y="2293"/>
                </a:lnTo>
                <a:lnTo>
                  <a:pt x="334" y="2293"/>
                </a:lnTo>
                <a:lnTo>
                  <a:pt x="335" y="2293"/>
                </a:lnTo>
                <a:lnTo>
                  <a:pt x="336" y="2293"/>
                </a:lnTo>
                <a:lnTo>
                  <a:pt x="337" y="2293"/>
                </a:lnTo>
                <a:lnTo>
                  <a:pt x="338" y="2293"/>
                </a:lnTo>
                <a:lnTo>
                  <a:pt x="339" y="2293"/>
                </a:lnTo>
                <a:lnTo>
                  <a:pt x="340" y="2293"/>
                </a:lnTo>
                <a:lnTo>
                  <a:pt x="341" y="2293"/>
                </a:lnTo>
                <a:lnTo>
                  <a:pt x="342" y="2293"/>
                </a:lnTo>
                <a:lnTo>
                  <a:pt x="343" y="2293"/>
                </a:lnTo>
                <a:lnTo>
                  <a:pt x="344" y="2293"/>
                </a:lnTo>
                <a:lnTo>
                  <a:pt x="345" y="2293"/>
                </a:lnTo>
                <a:lnTo>
                  <a:pt x="346" y="2293"/>
                </a:lnTo>
                <a:lnTo>
                  <a:pt x="347" y="2293"/>
                </a:lnTo>
                <a:lnTo>
                  <a:pt x="348" y="2293"/>
                </a:lnTo>
                <a:lnTo>
                  <a:pt x="349" y="2293"/>
                </a:lnTo>
                <a:lnTo>
                  <a:pt x="350" y="2293"/>
                </a:lnTo>
                <a:lnTo>
                  <a:pt x="351" y="2293"/>
                </a:lnTo>
                <a:lnTo>
                  <a:pt x="352" y="2293"/>
                </a:lnTo>
                <a:lnTo>
                  <a:pt x="353" y="2293"/>
                </a:lnTo>
                <a:lnTo>
                  <a:pt x="354" y="2293"/>
                </a:lnTo>
                <a:lnTo>
                  <a:pt x="355" y="2293"/>
                </a:lnTo>
                <a:lnTo>
                  <a:pt x="356" y="2293"/>
                </a:lnTo>
                <a:lnTo>
                  <a:pt x="357" y="2293"/>
                </a:lnTo>
                <a:lnTo>
                  <a:pt x="358" y="2293"/>
                </a:lnTo>
                <a:lnTo>
                  <a:pt x="359" y="2293"/>
                </a:lnTo>
                <a:lnTo>
                  <a:pt x="360" y="2293"/>
                </a:lnTo>
                <a:lnTo>
                  <a:pt x="361" y="2293"/>
                </a:lnTo>
                <a:lnTo>
                  <a:pt x="362" y="2293"/>
                </a:lnTo>
                <a:lnTo>
                  <a:pt x="363" y="2293"/>
                </a:lnTo>
                <a:lnTo>
                  <a:pt x="364" y="2293"/>
                </a:lnTo>
                <a:lnTo>
                  <a:pt x="365" y="2293"/>
                </a:lnTo>
                <a:lnTo>
                  <a:pt x="366" y="2293"/>
                </a:lnTo>
                <a:lnTo>
                  <a:pt x="367" y="2293"/>
                </a:lnTo>
                <a:lnTo>
                  <a:pt x="368" y="2292"/>
                </a:lnTo>
                <a:lnTo>
                  <a:pt x="369" y="2292"/>
                </a:lnTo>
                <a:lnTo>
                  <a:pt x="370" y="2293"/>
                </a:lnTo>
                <a:lnTo>
                  <a:pt x="371" y="2293"/>
                </a:lnTo>
                <a:lnTo>
                  <a:pt x="372" y="2293"/>
                </a:lnTo>
                <a:lnTo>
                  <a:pt x="373" y="2293"/>
                </a:lnTo>
                <a:lnTo>
                  <a:pt x="374" y="2292"/>
                </a:lnTo>
                <a:lnTo>
                  <a:pt x="374" y="2293"/>
                </a:lnTo>
                <a:lnTo>
                  <a:pt x="375" y="2293"/>
                </a:lnTo>
                <a:lnTo>
                  <a:pt x="376" y="2292"/>
                </a:lnTo>
                <a:lnTo>
                  <a:pt x="377" y="2293"/>
                </a:lnTo>
                <a:lnTo>
                  <a:pt x="378" y="2292"/>
                </a:lnTo>
                <a:lnTo>
                  <a:pt x="378" y="2293"/>
                </a:lnTo>
                <a:lnTo>
                  <a:pt x="379" y="2293"/>
                </a:lnTo>
                <a:lnTo>
                  <a:pt x="380" y="2292"/>
                </a:lnTo>
                <a:lnTo>
                  <a:pt x="381" y="2293"/>
                </a:lnTo>
                <a:lnTo>
                  <a:pt x="382" y="2293"/>
                </a:lnTo>
                <a:lnTo>
                  <a:pt x="383" y="2293"/>
                </a:lnTo>
                <a:lnTo>
                  <a:pt x="383" y="2292"/>
                </a:lnTo>
                <a:lnTo>
                  <a:pt x="384" y="2293"/>
                </a:lnTo>
                <a:lnTo>
                  <a:pt x="385" y="2293"/>
                </a:lnTo>
                <a:lnTo>
                  <a:pt x="385" y="2292"/>
                </a:lnTo>
                <a:lnTo>
                  <a:pt x="386" y="2292"/>
                </a:lnTo>
                <a:lnTo>
                  <a:pt x="387" y="2292"/>
                </a:lnTo>
                <a:lnTo>
                  <a:pt x="388" y="2292"/>
                </a:lnTo>
                <a:lnTo>
                  <a:pt x="389" y="2292"/>
                </a:lnTo>
                <a:lnTo>
                  <a:pt x="390" y="2292"/>
                </a:lnTo>
                <a:lnTo>
                  <a:pt x="391" y="2292"/>
                </a:lnTo>
                <a:lnTo>
                  <a:pt x="391" y="2293"/>
                </a:lnTo>
                <a:lnTo>
                  <a:pt x="392" y="2292"/>
                </a:lnTo>
                <a:lnTo>
                  <a:pt x="393" y="2292"/>
                </a:lnTo>
                <a:lnTo>
                  <a:pt x="394" y="2292"/>
                </a:lnTo>
                <a:lnTo>
                  <a:pt x="395" y="2292"/>
                </a:lnTo>
                <a:lnTo>
                  <a:pt x="396" y="2292"/>
                </a:lnTo>
                <a:lnTo>
                  <a:pt x="397" y="2292"/>
                </a:lnTo>
                <a:lnTo>
                  <a:pt x="398" y="2292"/>
                </a:lnTo>
                <a:lnTo>
                  <a:pt x="399" y="2292"/>
                </a:lnTo>
                <a:lnTo>
                  <a:pt x="400" y="2292"/>
                </a:lnTo>
                <a:lnTo>
                  <a:pt x="401" y="2292"/>
                </a:lnTo>
                <a:lnTo>
                  <a:pt x="402" y="2292"/>
                </a:lnTo>
                <a:lnTo>
                  <a:pt x="403" y="2292"/>
                </a:lnTo>
                <a:lnTo>
                  <a:pt x="404" y="2292"/>
                </a:lnTo>
                <a:lnTo>
                  <a:pt x="405" y="2292"/>
                </a:lnTo>
                <a:lnTo>
                  <a:pt x="406" y="2292"/>
                </a:lnTo>
                <a:lnTo>
                  <a:pt x="407" y="2292"/>
                </a:lnTo>
                <a:lnTo>
                  <a:pt x="408" y="2292"/>
                </a:lnTo>
                <a:lnTo>
                  <a:pt x="409" y="2292"/>
                </a:lnTo>
                <a:lnTo>
                  <a:pt x="410" y="2292"/>
                </a:lnTo>
                <a:lnTo>
                  <a:pt x="411" y="2292"/>
                </a:lnTo>
                <a:lnTo>
                  <a:pt x="412" y="2292"/>
                </a:lnTo>
                <a:lnTo>
                  <a:pt x="413" y="2292"/>
                </a:lnTo>
                <a:lnTo>
                  <a:pt x="414" y="2292"/>
                </a:lnTo>
                <a:lnTo>
                  <a:pt x="415" y="2293"/>
                </a:lnTo>
                <a:lnTo>
                  <a:pt x="416" y="2292"/>
                </a:lnTo>
                <a:lnTo>
                  <a:pt x="417" y="2292"/>
                </a:lnTo>
                <a:lnTo>
                  <a:pt x="418" y="2292"/>
                </a:lnTo>
                <a:lnTo>
                  <a:pt x="419" y="2292"/>
                </a:lnTo>
                <a:lnTo>
                  <a:pt x="420" y="2292"/>
                </a:lnTo>
                <a:lnTo>
                  <a:pt x="421" y="2292"/>
                </a:lnTo>
                <a:lnTo>
                  <a:pt x="422" y="2292"/>
                </a:lnTo>
                <a:lnTo>
                  <a:pt x="423" y="2292"/>
                </a:lnTo>
                <a:lnTo>
                  <a:pt x="424" y="2292"/>
                </a:lnTo>
                <a:lnTo>
                  <a:pt x="425" y="2292"/>
                </a:lnTo>
                <a:lnTo>
                  <a:pt x="426" y="2292"/>
                </a:lnTo>
                <a:lnTo>
                  <a:pt x="427" y="2292"/>
                </a:lnTo>
                <a:lnTo>
                  <a:pt x="428" y="2292"/>
                </a:lnTo>
                <a:lnTo>
                  <a:pt x="429" y="2292"/>
                </a:lnTo>
                <a:lnTo>
                  <a:pt x="430" y="2292"/>
                </a:lnTo>
                <a:lnTo>
                  <a:pt x="431" y="2292"/>
                </a:lnTo>
                <a:lnTo>
                  <a:pt x="431" y="2291"/>
                </a:lnTo>
                <a:lnTo>
                  <a:pt x="432" y="2292"/>
                </a:lnTo>
                <a:lnTo>
                  <a:pt x="433" y="2292"/>
                </a:lnTo>
                <a:lnTo>
                  <a:pt x="434" y="2292"/>
                </a:lnTo>
                <a:lnTo>
                  <a:pt x="435" y="2292"/>
                </a:lnTo>
                <a:lnTo>
                  <a:pt x="436" y="2292"/>
                </a:lnTo>
                <a:lnTo>
                  <a:pt x="437" y="2292"/>
                </a:lnTo>
                <a:lnTo>
                  <a:pt x="438" y="2292"/>
                </a:lnTo>
                <a:lnTo>
                  <a:pt x="439" y="2292"/>
                </a:lnTo>
                <a:lnTo>
                  <a:pt x="440" y="2292"/>
                </a:lnTo>
                <a:lnTo>
                  <a:pt x="441" y="2292"/>
                </a:lnTo>
                <a:lnTo>
                  <a:pt x="442" y="2292"/>
                </a:lnTo>
                <a:lnTo>
                  <a:pt x="443" y="2292"/>
                </a:lnTo>
                <a:lnTo>
                  <a:pt x="444" y="2292"/>
                </a:lnTo>
                <a:lnTo>
                  <a:pt x="445" y="2292"/>
                </a:lnTo>
                <a:lnTo>
                  <a:pt x="446" y="2292"/>
                </a:lnTo>
                <a:lnTo>
                  <a:pt x="447" y="2292"/>
                </a:lnTo>
                <a:lnTo>
                  <a:pt x="447" y="2291"/>
                </a:lnTo>
                <a:lnTo>
                  <a:pt x="448" y="2292"/>
                </a:lnTo>
                <a:lnTo>
                  <a:pt x="449" y="2292"/>
                </a:lnTo>
                <a:lnTo>
                  <a:pt x="449" y="2291"/>
                </a:lnTo>
                <a:lnTo>
                  <a:pt x="450" y="2292"/>
                </a:lnTo>
                <a:lnTo>
                  <a:pt x="451" y="2292"/>
                </a:lnTo>
                <a:lnTo>
                  <a:pt x="451" y="2291"/>
                </a:lnTo>
                <a:lnTo>
                  <a:pt x="452" y="2291"/>
                </a:lnTo>
                <a:lnTo>
                  <a:pt x="453" y="2291"/>
                </a:lnTo>
                <a:lnTo>
                  <a:pt x="454" y="2292"/>
                </a:lnTo>
                <a:lnTo>
                  <a:pt x="455" y="2292"/>
                </a:lnTo>
                <a:lnTo>
                  <a:pt x="456" y="2292"/>
                </a:lnTo>
                <a:lnTo>
                  <a:pt x="457" y="2292"/>
                </a:lnTo>
                <a:lnTo>
                  <a:pt x="458" y="2292"/>
                </a:lnTo>
                <a:lnTo>
                  <a:pt x="459" y="2292"/>
                </a:lnTo>
                <a:lnTo>
                  <a:pt x="460" y="2292"/>
                </a:lnTo>
                <a:lnTo>
                  <a:pt x="461" y="2292"/>
                </a:lnTo>
                <a:lnTo>
                  <a:pt x="462" y="2292"/>
                </a:lnTo>
                <a:lnTo>
                  <a:pt x="463" y="2292"/>
                </a:lnTo>
                <a:lnTo>
                  <a:pt x="464" y="2292"/>
                </a:lnTo>
                <a:lnTo>
                  <a:pt x="465" y="2292"/>
                </a:lnTo>
                <a:lnTo>
                  <a:pt x="466" y="2292"/>
                </a:lnTo>
                <a:lnTo>
                  <a:pt x="467" y="2292"/>
                </a:lnTo>
                <a:lnTo>
                  <a:pt x="468" y="2292"/>
                </a:lnTo>
                <a:lnTo>
                  <a:pt x="469" y="2292"/>
                </a:lnTo>
                <a:lnTo>
                  <a:pt x="470" y="2292"/>
                </a:lnTo>
                <a:lnTo>
                  <a:pt x="471" y="2291"/>
                </a:lnTo>
                <a:lnTo>
                  <a:pt x="472" y="2292"/>
                </a:lnTo>
                <a:lnTo>
                  <a:pt x="473" y="2292"/>
                </a:lnTo>
                <a:lnTo>
                  <a:pt x="474" y="2292"/>
                </a:lnTo>
                <a:lnTo>
                  <a:pt x="475" y="2292"/>
                </a:lnTo>
                <a:lnTo>
                  <a:pt x="476" y="2292"/>
                </a:lnTo>
                <a:lnTo>
                  <a:pt x="477" y="2292"/>
                </a:lnTo>
                <a:lnTo>
                  <a:pt x="478" y="2292"/>
                </a:lnTo>
                <a:lnTo>
                  <a:pt x="479" y="2292"/>
                </a:lnTo>
                <a:lnTo>
                  <a:pt x="480" y="2292"/>
                </a:lnTo>
                <a:lnTo>
                  <a:pt x="481" y="2292"/>
                </a:lnTo>
                <a:lnTo>
                  <a:pt x="482" y="2292"/>
                </a:lnTo>
                <a:lnTo>
                  <a:pt x="483" y="2292"/>
                </a:lnTo>
                <a:lnTo>
                  <a:pt x="484" y="2292"/>
                </a:lnTo>
                <a:lnTo>
                  <a:pt x="485" y="2292"/>
                </a:lnTo>
                <a:lnTo>
                  <a:pt x="485" y="2293"/>
                </a:lnTo>
                <a:lnTo>
                  <a:pt x="486" y="2293"/>
                </a:lnTo>
                <a:lnTo>
                  <a:pt x="487" y="2293"/>
                </a:lnTo>
                <a:lnTo>
                  <a:pt x="488" y="2293"/>
                </a:lnTo>
                <a:lnTo>
                  <a:pt x="489" y="2293"/>
                </a:lnTo>
                <a:lnTo>
                  <a:pt x="490" y="2293"/>
                </a:lnTo>
                <a:lnTo>
                  <a:pt x="491" y="2293"/>
                </a:lnTo>
                <a:lnTo>
                  <a:pt x="492" y="2293"/>
                </a:lnTo>
                <a:lnTo>
                  <a:pt x="493" y="2293"/>
                </a:lnTo>
                <a:lnTo>
                  <a:pt x="494" y="2293"/>
                </a:lnTo>
                <a:lnTo>
                  <a:pt x="495" y="2293"/>
                </a:lnTo>
                <a:lnTo>
                  <a:pt x="496" y="2293"/>
                </a:lnTo>
                <a:lnTo>
                  <a:pt x="497" y="2293"/>
                </a:lnTo>
                <a:lnTo>
                  <a:pt x="498" y="2293"/>
                </a:lnTo>
                <a:lnTo>
                  <a:pt x="498" y="2292"/>
                </a:lnTo>
                <a:lnTo>
                  <a:pt x="499" y="2293"/>
                </a:lnTo>
                <a:lnTo>
                  <a:pt x="500" y="2294"/>
                </a:lnTo>
                <a:lnTo>
                  <a:pt x="501" y="2294"/>
                </a:lnTo>
                <a:lnTo>
                  <a:pt x="502" y="2294"/>
                </a:lnTo>
                <a:lnTo>
                  <a:pt x="503" y="2294"/>
                </a:lnTo>
                <a:lnTo>
                  <a:pt x="504" y="2294"/>
                </a:lnTo>
                <a:lnTo>
                  <a:pt x="505" y="2294"/>
                </a:lnTo>
                <a:lnTo>
                  <a:pt x="506" y="2294"/>
                </a:lnTo>
                <a:lnTo>
                  <a:pt x="507" y="2294"/>
                </a:lnTo>
                <a:lnTo>
                  <a:pt x="508" y="2294"/>
                </a:lnTo>
                <a:lnTo>
                  <a:pt x="509" y="2294"/>
                </a:lnTo>
                <a:lnTo>
                  <a:pt x="510" y="2294"/>
                </a:lnTo>
                <a:lnTo>
                  <a:pt x="511" y="2294"/>
                </a:lnTo>
                <a:lnTo>
                  <a:pt x="512" y="2294"/>
                </a:lnTo>
                <a:lnTo>
                  <a:pt x="513" y="2295"/>
                </a:lnTo>
                <a:lnTo>
                  <a:pt x="514" y="2294"/>
                </a:lnTo>
                <a:lnTo>
                  <a:pt x="515" y="2295"/>
                </a:lnTo>
                <a:lnTo>
                  <a:pt x="516" y="2295"/>
                </a:lnTo>
                <a:lnTo>
                  <a:pt x="517" y="2295"/>
                </a:lnTo>
                <a:lnTo>
                  <a:pt x="518" y="2295"/>
                </a:lnTo>
                <a:lnTo>
                  <a:pt x="519" y="2295"/>
                </a:lnTo>
                <a:lnTo>
                  <a:pt x="520" y="2295"/>
                </a:lnTo>
                <a:lnTo>
                  <a:pt x="521" y="2295"/>
                </a:lnTo>
                <a:lnTo>
                  <a:pt x="522" y="2295"/>
                </a:lnTo>
                <a:lnTo>
                  <a:pt x="523" y="2295"/>
                </a:lnTo>
                <a:lnTo>
                  <a:pt x="524" y="2295"/>
                </a:lnTo>
                <a:lnTo>
                  <a:pt x="525" y="2296"/>
                </a:lnTo>
                <a:lnTo>
                  <a:pt x="526" y="2296"/>
                </a:lnTo>
                <a:lnTo>
                  <a:pt x="527" y="2296"/>
                </a:lnTo>
                <a:lnTo>
                  <a:pt x="528" y="2296"/>
                </a:lnTo>
                <a:lnTo>
                  <a:pt x="529" y="2296"/>
                </a:lnTo>
                <a:lnTo>
                  <a:pt x="530" y="2296"/>
                </a:lnTo>
                <a:lnTo>
                  <a:pt x="531" y="2296"/>
                </a:lnTo>
                <a:lnTo>
                  <a:pt x="532" y="2296"/>
                </a:lnTo>
                <a:lnTo>
                  <a:pt x="533" y="2296"/>
                </a:lnTo>
                <a:lnTo>
                  <a:pt x="534" y="2296"/>
                </a:lnTo>
                <a:lnTo>
                  <a:pt x="535" y="2296"/>
                </a:lnTo>
                <a:lnTo>
                  <a:pt x="536" y="2296"/>
                </a:lnTo>
                <a:lnTo>
                  <a:pt x="537" y="2296"/>
                </a:lnTo>
                <a:lnTo>
                  <a:pt x="538" y="2296"/>
                </a:lnTo>
                <a:lnTo>
                  <a:pt x="539" y="2296"/>
                </a:lnTo>
                <a:lnTo>
                  <a:pt x="540" y="2296"/>
                </a:lnTo>
                <a:lnTo>
                  <a:pt x="541" y="2296"/>
                </a:lnTo>
                <a:lnTo>
                  <a:pt x="542" y="2297"/>
                </a:lnTo>
                <a:lnTo>
                  <a:pt x="543" y="2297"/>
                </a:lnTo>
                <a:lnTo>
                  <a:pt x="544" y="2297"/>
                </a:lnTo>
                <a:lnTo>
                  <a:pt x="545" y="2297"/>
                </a:lnTo>
                <a:lnTo>
                  <a:pt x="546" y="2297"/>
                </a:lnTo>
                <a:lnTo>
                  <a:pt x="547" y="2297"/>
                </a:lnTo>
                <a:lnTo>
                  <a:pt x="548" y="2297"/>
                </a:lnTo>
                <a:lnTo>
                  <a:pt x="549" y="2297"/>
                </a:lnTo>
                <a:lnTo>
                  <a:pt x="550" y="2297"/>
                </a:lnTo>
                <a:lnTo>
                  <a:pt x="551" y="2297"/>
                </a:lnTo>
                <a:lnTo>
                  <a:pt x="552" y="2298"/>
                </a:lnTo>
                <a:lnTo>
                  <a:pt x="553" y="2297"/>
                </a:lnTo>
                <a:lnTo>
                  <a:pt x="554" y="2297"/>
                </a:lnTo>
                <a:lnTo>
                  <a:pt x="555" y="2297"/>
                </a:lnTo>
                <a:lnTo>
                  <a:pt x="556" y="2297"/>
                </a:lnTo>
                <a:lnTo>
                  <a:pt x="557" y="2298"/>
                </a:lnTo>
                <a:lnTo>
                  <a:pt x="558" y="2298"/>
                </a:lnTo>
                <a:lnTo>
                  <a:pt x="559" y="2298"/>
                </a:lnTo>
                <a:lnTo>
                  <a:pt x="560" y="2298"/>
                </a:lnTo>
                <a:lnTo>
                  <a:pt x="561" y="2298"/>
                </a:lnTo>
                <a:lnTo>
                  <a:pt x="562" y="2298"/>
                </a:lnTo>
                <a:lnTo>
                  <a:pt x="563" y="2298"/>
                </a:lnTo>
                <a:lnTo>
                  <a:pt x="564" y="2298"/>
                </a:lnTo>
                <a:lnTo>
                  <a:pt x="565" y="2298"/>
                </a:lnTo>
                <a:lnTo>
                  <a:pt x="566" y="2298"/>
                </a:lnTo>
                <a:lnTo>
                  <a:pt x="567" y="2298"/>
                </a:lnTo>
                <a:lnTo>
                  <a:pt x="568" y="2298"/>
                </a:lnTo>
                <a:lnTo>
                  <a:pt x="569" y="2298"/>
                </a:lnTo>
                <a:lnTo>
                  <a:pt x="570" y="2298"/>
                </a:lnTo>
                <a:lnTo>
                  <a:pt x="571" y="2298"/>
                </a:lnTo>
                <a:lnTo>
                  <a:pt x="572" y="2299"/>
                </a:lnTo>
                <a:lnTo>
                  <a:pt x="572" y="2298"/>
                </a:lnTo>
                <a:lnTo>
                  <a:pt x="573" y="2298"/>
                </a:lnTo>
                <a:lnTo>
                  <a:pt x="574" y="2298"/>
                </a:lnTo>
                <a:lnTo>
                  <a:pt x="574" y="2299"/>
                </a:lnTo>
                <a:lnTo>
                  <a:pt x="575" y="2299"/>
                </a:lnTo>
                <a:lnTo>
                  <a:pt x="576" y="2298"/>
                </a:lnTo>
                <a:lnTo>
                  <a:pt x="577" y="2299"/>
                </a:lnTo>
                <a:lnTo>
                  <a:pt x="578" y="2299"/>
                </a:lnTo>
                <a:lnTo>
                  <a:pt x="579" y="2298"/>
                </a:lnTo>
                <a:lnTo>
                  <a:pt x="580" y="2298"/>
                </a:lnTo>
                <a:lnTo>
                  <a:pt x="581" y="2298"/>
                </a:lnTo>
                <a:lnTo>
                  <a:pt x="581" y="2299"/>
                </a:lnTo>
                <a:lnTo>
                  <a:pt x="582" y="2299"/>
                </a:lnTo>
                <a:lnTo>
                  <a:pt x="583" y="2299"/>
                </a:lnTo>
                <a:lnTo>
                  <a:pt x="584" y="2299"/>
                </a:lnTo>
                <a:lnTo>
                  <a:pt x="585" y="2299"/>
                </a:lnTo>
                <a:lnTo>
                  <a:pt x="586" y="2299"/>
                </a:lnTo>
                <a:lnTo>
                  <a:pt x="587" y="2299"/>
                </a:lnTo>
                <a:lnTo>
                  <a:pt x="588" y="2299"/>
                </a:lnTo>
                <a:lnTo>
                  <a:pt x="589" y="2299"/>
                </a:lnTo>
                <a:lnTo>
                  <a:pt x="590" y="2299"/>
                </a:lnTo>
                <a:lnTo>
                  <a:pt x="591" y="2299"/>
                </a:lnTo>
                <a:lnTo>
                  <a:pt x="592" y="2299"/>
                </a:lnTo>
                <a:lnTo>
                  <a:pt x="593" y="2299"/>
                </a:lnTo>
                <a:lnTo>
                  <a:pt x="594" y="2299"/>
                </a:lnTo>
                <a:lnTo>
                  <a:pt x="595" y="2299"/>
                </a:lnTo>
                <a:lnTo>
                  <a:pt x="596" y="2299"/>
                </a:lnTo>
                <a:lnTo>
                  <a:pt x="597" y="2299"/>
                </a:lnTo>
                <a:lnTo>
                  <a:pt x="598" y="2299"/>
                </a:lnTo>
                <a:lnTo>
                  <a:pt x="599" y="2299"/>
                </a:lnTo>
                <a:lnTo>
                  <a:pt x="600" y="2299"/>
                </a:lnTo>
                <a:lnTo>
                  <a:pt x="601" y="2300"/>
                </a:lnTo>
                <a:lnTo>
                  <a:pt x="602" y="2300"/>
                </a:lnTo>
                <a:lnTo>
                  <a:pt x="603" y="2299"/>
                </a:lnTo>
                <a:lnTo>
                  <a:pt x="604" y="2299"/>
                </a:lnTo>
                <a:lnTo>
                  <a:pt x="604" y="2300"/>
                </a:lnTo>
                <a:lnTo>
                  <a:pt x="605" y="2300"/>
                </a:lnTo>
                <a:lnTo>
                  <a:pt x="606" y="2300"/>
                </a:lnTo>
                <a:lnTo>
                  <a:pt x="606" y="2299"/>
                </a:lnTo>
                <a:lnTo>
                  <a:pt x="607" y="2300"/>
                </a:lnTo>
                <a:lnTo>
                  <a:pt x="608" y="2300"/>
                </a:lnTo>
                <a:lnTo>
                  <a:pt x="609" y="2300"/>
                </a:lnTo>
                <a:lnTo>
                  <a:pt x="610" y="2299"/>
                </a:lnTo>
                <a:lnTo>
                  <a:pt x="611" y="2300"/>
                </a:lnTo>
                <a:lnTo>
                  <a:pt x="612" y="2300"/>
                </a:lnTo>
                <a:lnTo>
                  <a:pt x="613" y="2300"/>
                </a:lnTo>
                <a:lnTo>
                  <a:pt x="614" y="2300"/>
                </a:lnTo>
                <a:lnTo>
                  <a:pt x="615" y="2300"/>
                </a:lnTo>
                <a:lnTo>
                  <a:pt x="616" y="2300"/>
                </a:lnTo>
                <a:lnTo>
                  <a:pt x="617" y="2300"/>
                </a:lnTo>
                <a:lnTo>
                  <a:pt x="618" y="2300"/>
                </a:lnTo>
                <a:lnTo>
                  <a:pt x="619" y="2300"/>
                </a:lnTo>
                <a:lnTo>
                  <a:pt x="620" y="2300"/>
                </a:lnTo>
                <a:lnTo>
                  <a:pt x="621" y="2300"/>
                </a:lnTo>
                <a:lnTo>
                  <a:pt x="622" y="2300"/>
                </a:lnTo>
                <a:lnTo>
                  <a:pt x="623" y="2300"/>
                </a:lnTo>
                <a:lnTo>
                  <a:pt x="624" y="2300"/>
                </a:lnTo>
                <a:lnTo>
                  <a:pt x="625" y="2300"/>
                </a:lnTo>
                <a:lnTo>
                  <a:pt x="626" y="2300"/>
                </a:lnTo>
                <a:lnTo>
                  <a:pt x="627" y="2300"/>
                </a:lnTo>
                <a:lnTo>
                  <a:pt x="628" y="2300"/>
                </a:lnTo>
                <a:lnTo>
                  <a:pt x="629" y="2300"/>
                </a:lnTo>
                <a:lnTo>
                  <a:pt x="630" y="2300"/>
                </a:lnTo>
                <a:lnTo>
                  <a:pt x="631" y="2300"/>
                </a:lnTo>
                <a:lnTo>
                  <a:pt x="632" y="2300"/>
                </a:lnTo>
                <a:lnTo>
                  <a:pt x="633" y="2300"/>
                </a:lnTo>
                <a:lnTo>
                  <a:pt x="634" y="2301"/>
                </a:lnTo>
                <a:lnTo>
                  <a:pt x="635" y="2300"/>
                </a:lnTo>
                <a:lnTo>
                  <a:pt x="636" y="2300"/>
                </a:lnTo>
                <a:lnTo>
                  <a:pt x="637" y="2300"/>
                </a:lnTo>
                <a:lnTo>
                  <a:pt x="638" y="2300"/>
                </a:lnTo>
                <a:lnTo>
                  <a:pt x="639" y="2300"/>
                </a:lnTo>
                <a:lnTo>
                  <a:pt x="640" y="2300"/>
                </a:lnTo>
                <a:lnTo>
                  <a:pt x="641" y="2300"/>
                </a:lnTo>
                <a:lnTo>
                  <a:pt x="642" y="2300"/>
                </a:lnTo>
                <a:lnTo>
                  <a:pt x="643" y="2300"/>
                </a:lnTo>
                <a:lnTo>
                  <a:pt x="644" y="2300"/>
                </a:lnTo>
                <a:lnTo>
                  <a:pt x="645" y="2300"/>
                </a:lnTo>
                <a:lnTo>
                  <a:pt x="646" y="2301"/>
                </a:lnTo>
                <a:lnTo>
                  <a:pt x="647" y="2300"/>
                </a:lnTo>
                <a:lnTo>
                  <a:pt x="648" y="2300"/>
                </a:lnTo>
                <a:lnTo>
                  <a:pt x="649" y="2300"/>
                </a:lnTo>
                <a:lnTo>
                  <a:pt x="650" y="2300"/>
                </a:lnTo>
                <a:lnTo>
                  <a:pt x="651" y="2300"/>
                </a:lnTo>
                <a:lnTo>
                  <a:pt x="652" y="2300"/>
                </a:lnTo>
                <a:lnTo>
                  <a:pt x="653" y="2300"/>
                </a:lnTo>
                <a:lnTo>
                  <a:pt x="654" y="2300"/>
                </a:lnTo>
                <a:lnTo>
                  <a:pt x="655" y="2300"/>
                </a:lnTo>
                <a:lnTo>
                  <a:pt x="656" y="2300"/>
                </a:lnTo>
                <a:lnTo>
                  <a:pt x="657" y="2300"/>
                </a:lnTo>
                <a:lnTo>
                  <a:pt x="658" y="2300"/>
                </a:lnTo>
                <a:lnTo>
                  <a:pt x="659" y="2300"/>
                </a:lnTo>
                <a:lnTo>
                  <a:pt x="660" y="2300"/>
                </a:lnTo>
                <a:lnTo>
                  <a:pt x="661" y="2300"/>
                </a:lnTo>
                <a:lnTo>
                  <a:pt x="662" y="2300"/>
                </a:lnTo>
                <a:lnTo>
                  <a:pt x="662" y="2301"/>
                </a:lnTo>
                <a:lnTo>
                  <a:pt x="663" y="2300"/>
                </a:lnTo>
                <a:lnTo>
                  <a:pt x="664" y="2300"/>
                </a:lnTo>
                <a:lnTo>
                  <a:pt x="665" y="2300"/>
                </a:lnTo>
                <a:lnTo>
                  <a:pt x="666" y="2300"/>
                </a:lnTo>
                <a:lnTo>
                  <a:pt x="667" y="2300"/>
                </a:lnTo>
                <a:lnTo>
                  <a:pt x="668" y="2299"/>
                </a:lnTo>
                <a:lnTo>
                  <a:pt x="669" y="2299"/>
                </a:lnTo>
                <a:lnTo>
                  <a:pt x="670" y="2299"/>
                </a:lnTo>
                <a:lnTo>
                  <a:pt x="671" y="2299"/>
                </a:lnTo>
                <a:lnTo>
                  <a:pt x="672" y="2299"/>
                </a:lnTo>
                <a:lnTo>
                  <a:pt x="672" y="2298"/>
                </a:lnTo>
                <a:lnTo>
                  <a:pt x="673" y="2299"/>
                </a:lnTo>
                <a:lnTo>
                  <a:pt x="674" y="2299"/>
                </a:lnTo>
                <a:lnTo>
                  <a:pt x="674" y="2298"/>
                </a:lnTo>
                <a:lnTo>
                  <a:pt x="675" y="2298"/>
                </a:lnTo>
                <a:lnTo>
                  <a:pt x="676" y="2298"/>
                </a:lnTo>
                <a:lnTo>
                  <a:pt x="677" y="2298"/>
                </a:lnTo>
                <a:lnTo>
                  <a:pt x="678" y="2297"/>
                </a:lnTo>
                <a:lnTo>
                  <a:pt x="679" y="2297"/>
                </a:lnTo>
                <a:lnTo>
                  <a:pt x="680" y="2297"/>
                </a:lnTo>
                <a:lnTo>
                  <a:pt x="681" y="2297"/>
                </a:lnTo>
                <a:lnTo>
                  <a:pt x="682" y="2296"/>
                </a:lnTo>
                <a:lnTo>
                  <a:pt x="683" y="2296"/>
                </a:lnTo>
                <a:lnTo>
                  <a:pt x="684" y="2296"/>
                </a:lnTo>
                <a:lnTo>
                  <a:pt x="685" y="2296"/>
                </a:lnTo>
                <a:lnTo>
                  <a:pt x="686" y="2295"/>
                </a:lnTo>
                <a:lnTo>
                  <a:pt x="687" y="2295"/>
                </a:lnTo>
                <a:lnTo>
                  <a:pt x="688" y="2294"/>
                </a:lnTo>
                <a:lnTo>
                  <a:pt x="689" y="2294"/>
                </a:lnTo>
                <a:lnTo>
                  <a:pt x="690" y="2294"/>
                </a:lnTo>
                <a:lnTo>
                  <a:pt x="691" y="2294"/>
                </a:lnTo>
                <a:lnTo>
                  <a:pt x="691" y="2293"/>
                </a:lnTo>
                <a:lnTo>
                  <a:pt x="692" y="2293"/>
                </a:lnTo>
                <a:lnTo>
                  <a:pt x="693" y="2293"/>
                </a:lnTo>
                <a:lnTo>
                  <a:pt x="694" y="2293"/>
                </a:lnTo>
                <a:lnTo>
                  <a:pt x="695" y="2293"/>
                </a:lnTo>
                <a:lnTo>
                  <a:pt x="696" y="2292"/>
                </a:lnTo>
                <a:lnTo>
                  <a:pt x="697" y="2292"/>
                </a:lnTo>
                <a:lnTo>
                  <a:pt x="698" y="2292"/>
                </a:lnTo>
                <a:lnTo>
                  <a:pt x="699" y="2291"/>
                </a:lnTo>
                <a:lnTo>
                  <a:pt x="700" y="2291"/>
                </a:lnTo>
                <a:lnTo>
                  <a:pt x="701" y="2291"/>
                </a:lnTo>
                <a:lnTo>
                  <a:pt x="702" y="2291"/>
                </a:lnTo>
                <a:lnTo>
                  <a:pt x="703" y="2290"/>
                </a:lnTo>
                <a:lnTo>
                  <a:pt x="704" y="2290"/>
                </a:lnTo>
                <a:lnTo>
                  <a:pt x="705" y="2290"/>
                </a:lnTo>
                <a:lnTo>
                  <a:pt x="706" y="2290"/>
                </a:lnTo>
                <a:lnTo>
                  <a:pt x="707" y="2290"/>
                </a:lnTo>
                <a:lnTo>
                  <a:pt x="708" y="2290"/>
                </a:lnTo>
                <a:lnTo>
                  <a:pt x="708" y="2289"/>
                </a:lnTo>
                <a:lnTo>
                  <a:pt x="709" y="2289"/>
                </a:lnTo>
                <a:lnTo>
                  <a:pt x="710" y="2289"/>
                </a:lnTo>
                <a:lnTo>
                  <a:pt x="711" y="2289"/>
                </a:lnTo>
                <a:lnTo>
                  <a:pt x="712" y="2289"/>
                </a:lnTo>
                <a:lnTo>
                  <a:pt x="713" y="2289"/>
                </a:lnTo>
                <a:lnTo>
                  <a:pt x="713" y="2288"/>
                </a:lnTo>
                <a:lnTo>
                  <a:pt x="714" y="2288"/>
                </a:lnTo>
                <a:lnTo>
                  <a:pt x="715" y="2288"/>
                </a:lnTo>
                <a:lnTo>
                  <a:pt x="716" y="2288"/>
                </a:lnTo>
                <a:lnTo>
                  <a:pt x="717" y="2287"/>
                </a:lnTo>
                <a:lnTo>
                  <a:pt x="718" y="2287"/>
                </a:lnTo>
                <a:lnTo>
                  <a:pt x="719" y="2287"/>
                </a:lnTo>
                <a:lnTo>
                  <a:pt x="720" y="2287"/>
                </a:lnTo>
                <a:lnTo>
                  <a:pt x="721" y="2286"/>
                </a:lnTo>
                <a:lnTo>
                  <a:pt x="721" y="2287"/>
                </a:lnTo>
                <a:lnTo>
                  <a:pt x="722" y="2286"/>
                </a:lnTo>
                <a:lnTo>
                  <a:pt x="723" y="2286"/>
                </a:lnTo>
                <a:lnTo>
                  <a:pt x="724" y="2286"/>
                </a:lnTo>
                <a:lnTo>
                  <a:pt x="725" y="2286"/>
                </a:lnTo>
                <a:lnTo>
                  <a:pt x="726" y="2286"/>
                </a:lnTo>
                <a:lnTo>
                  <a:pt x="726" y="2285"/>
                </a:lnTo>
                <a:lnTo>
                  <a:pt x="727" y="2285"/>
                </a:lnTo>
                <a:lnTo>
                  <a:pt x="728" y="2285"/>
                </a:lnTo>
                <a:lnTo>
                  <a:pt x="729" y="2285"/>
                </a:lnTo>
                <a:lnTo>
                  <a:pt x="730" y="2285"/>
                </a:lnTo>
                <a:lnTo>
                  <a:pt x="730" y="2284"/>
                </a:lnTo>
                <a:lnTo>
                  <a:pt x="731" y="2285"/>
                </a:lnTo>
                <a:lnTo>
                  <a:pt x="732" y="2285"/>
                </a:lnTo>
                <a:lnTo>
                  <a:pt x="732" y="2284"/>
                </a:lnTo>
                <a:lnTo>
                  <a:pt x="733" y="2284"/>
                </a:lnTo>
                <a:lnTo>
                  <a:pt x="734" y="2284"/>
                </a:lnTo>
                <a:lnTo>
                  <a:pt x="735" y="2284"/>
                </a:lnTo>
                <a:lnTo>
                  <a:pt x="736" y="2284"/>
                </a:lnTo>
                <a:lnTo>
                  <a:pt x="737" y="2284"/>
                </a:lnTo>
                <a:lnTo>
                  <a:pt x="738" y="2284"/>
                </a:lnTo>
                <a:lnTo>
                  <a:pt x="738" y="2283"/>
                </a:lnTo>
                <a:lnTo>
                  <a:pt x="739" y="2283"/>
                </a:lnTo>
                <a:lnTo>
                  <a:pt x="740" y="2283"/>
                </a:lnTo>
                <a:lnTo>
                  <a:pt x="741" y="2283"/>
                </a:lnTo>
                <a:lnTo>
                  <a:pt x="741" y="2282"/>
                </a:lnTo>
                <a:lnTo>
                  <a:pt x="742" y="2283"/>
                </a:lnTo>
                <a:lnTo>
                  <a:pt x="743" y="2283"/>
                </a:lnTo>
                <a:lnTo>
                  <a:pt x="743" y="2282"/>
                </a:lnTo>
                <a:lnTo>
                  <a:pt x="744" y="2282"/>
                </a:lnTo>
                <a:lnTo>
                  <a:pt x="745" y="2282"/>
                </a:lnTo>
                <a:lnTo>
                  <a:pt x="746" y="2282"/>
                </a:lnTo>
                <a:lnTo>
                  <a:pt x="747" y="2281"/>
                </a:lnTo>
                <a:lnTo>
                  <a:pt x="748" y="2281"/>
                </a:lnTo>
                <a:lnTo>
                  <a:pt x="749" y="2281"/>
                </a:lnTo>
                <a:lnTo>
                  <a:pt x="749" y="2280"/>
                </a:lnTo>
                <a:lnTo>
                  <a:pt x="750" y="2280"/>
                </a:lnTo>
                <a:lnTo>
                  <a:pt x="751" y="2280"/>
                </a:lnTo>
                <a:lnTo>
                  <a:pt x="752" y="2280"/>
                </a:lnTo>
                <a:lnTo>
                  <a:pt x="753" y="2279"/>
                </a:lnTo>
                <a:lnTo>
                  <a:pt x="754" y="2279"/>
                </a:lnTo>
                <a:lnTo>
                  <a:pt x="755" y="2279"/>
                </a:lnTo>
                <a:lnTo>
                  <a:pt x="756" y="2278"/>
                </a:lnTo>
                <a:lnTo>
                  <a:pt x="757" y="2278"/>
                </a:lnTo>
                <a:lnTo>
                  <a:pt x="758" y="2278"/>
                </a:lnTo>
                <a:lnTo>
                  <a:pt x="759" y="2277"/>
                </a:lnTo>
                <a:lnTo>
                  <a:pt x="760" y="2277"/>
                </a:lnTo>
                <a:lnTo>
                  <a:pt x="761" y="2276"/>
                </a:lnTo>
                <a:lnTo>
                  <a:pt x="762" y="2276"/>
                </a:lnTo>
                <a:lnTo>
                  <a:pt x="762" y="2275"/>
                </a:lnTo>
                <a:lnTo>
                  <a:pt x="763" y="2275"/>
                </a:lnTo>
                <a:lnTo>
                  <a:pt x="763" y="2274"/>
                </a:lnTo>
                <a:lnTo>
                  <a:pt x="764" y="2274"/>
                </a:lnTo>
                <a:lnTo>
                  <a:pt x="765" y="2273"/>
                </a:lnTo>
                <a:lnTo>
                  <a:pt x="766" y="2273"/>
                </a:lnTo>
                <a:lnTo>
                  <a:pt x="766" y="2272"/>
                </a:lnTo>
                <a:lnTo>
                  <a:pt x="767" y="2271"/>
                </a:lnTo>
                <a:lnTo>
                  <a:pt x="768" y="2271"/>
                </a:lnTo>
                <a:lnTo>
                  <a:pt x="769" y="2271"/>
                </a:lnTo>
                <a:lnTo>
                  <a:pt x="770" y="2270"/>
                </a:lnTo>
                <a:lnTo>
                  <a:pt x="771" y="2269"/>
                </a:lnTo>
                <a:lnTo>
                  <a:pt x="772" y="2269"/>
                </a:lnTo>
                <a:lnTo>
                  <a:pt x="772" y="2268"/>
                </a:lnTo>
                <a:lnTo>
                  <a:pt x="773" y="2268"/>
                </a:lnTo>
                <a:lnTo>
                  <a:pt x="774" y="2268"/>
                </a:lnTo>
                <a:lnTo>
                  <a:pt x="774" y="2267"/>
                </a:lnTo>
                <a:lnTo>
                  <a:pt x="775" y="2266"/>
                </a:lnTo>
                <a:lnTo>
                  <a:pt x="776" y="2266"/>
                </a:lnTo>
                <a:lnTo>
                  <a:pt x="777" y="2265"/>
                </a:lnTo>
                <a:lnTo>
                  <a:pt x="778" y="2265"/>
                </a:lnTo>
                <a:lnTo>
                  <a:pt x="779" y="2264"/>
                </a:lnTo>
                <a:lnTo>
                  <a:pt x="779" y="2263"/>
                </a:lnTo>
                <a:lnTo>
                  <a:pt x="780" y="2263"/>
                </a:lnTo>
                <a:lnTo>
                  <a:pt x="781" y="2263"/>
                </a:lnTo>
                <a:lnTo>
                  <a:pt x="782" y="2262"/>
                </a:lnTo>
                <a:lnTo>
                  <a:pt x="783" y="2262"/>
                </a:lnTo>
                <a:lnTo>
                  <a:pt x="783" y="2261"/>
                </a:lnTo>
                <a:lnTo>
                  <a:pt x="784" y="2261"/>
                </a:lnTo>
                <a:lnTo>
                  <a:pt x="785" y="2261"/>
                </a:lnTo>
                <a:lnTo>
                  <a:pt x="785" y="2260"/>
                </a:lnTo>
                <a:lnTo>
                  <a:pt x="786" y="2260"/>
                </a:lnTo>
                <a:lnTo>
                  <a:pt x="787" y="2260"/>
                </a:lnTo>
                <a:lnTo>
                  <a:pt x="788" y="2259"/>
                </a:lnTo>
                <a:lnTo>
                  <a:pt x="789" y="2259"/>
                </a:lnTo>
                <a:lnTo>
                  <a:pt x="790" y="2259"/>
                </a:lnTo>
                <a:lnTo>
                  <a:pt x="790" y="2258"/>
                </a:lnTo>
                <a:lnTo>
                  <a:pt x="791" y="2258"/>
                </a:lnTo>
                <a:lnTo>
                  <a:pt x="792" y="2258"/>
                </a:lnTo>
                <a:lnTo>
                  <a:pt x="792" y="2257"/>
                </a:lnTo>
                <a:lnTo>
                  <a:pt x="793" y="2257"/>
                </a:lnTo>
                <a:lnTo>
                  <a:pt x="794" y="2257"/>
                </a:lnTo>
                <a:lnTo>
                  <a:pt x="794" y="2256"/>
                </a:lnTo>
                <a:lnTo>
                  <a:pt x="795" y="2256"/>
                </a:lnTo>
                <a:lnTo>
                  <a:pt x="796" y="2256"/>
                </a:lnTo>
                <a:lnTo>
                  <a:pt x="797" y="2256"/>
                </a:lnTo>
                <a:lnTo>
                  <a:pt x="798" y="2256"/>
                </a:lnTo>
                <a:lnTo>
                  <a:pt x="799" y="2256"/>
                </a:lnTo>
                <a:lnTo>
                  <a:pt x="800" y="2255"/>
                </a:lnTo>
                <a:lnTo>
                  <a:pt x="801" y="2255"/>
                </a:lnTo>
                <a:lnTo>
                  <a:pt x="802" y="2255"/>
                </a:lnTo>
                <a:lnTo>
                  <a:pt x="802" y="2254"/>
                </a:lnTo>
                <a:lnTo>
                  <a:pt x="803" y="2254"/>
                </a:lnTo>
                <a:lnTo>
                  <a:pt x="804" y="2254"/>
                </a:lnTo>
                <a:lnTo>
                  <a:pt x="805" y="2254"/>
                </a:lnTo>
                <a:lnTo>
                  <a:pt x="805" y="2253"/>
                </a:lnTo>
                <a:lnTo>
                  <a:pt x="806" y="2253"/>
                </a:lnTo>
                <a:lnTo>
                  <a:pt x="807" y="2253"/>
                </a:lnTo>
                <a:lnTo>
                  <a:pt x="808" y="2253"/>
                </a:lnTo>
                <a:lnTo>
                  <a:pt x="809" y="2253"/>
                </a:lnTo>
                <a:lnTo>
                  <a:pt x="810" y="2252"/>
                </a:lnTo>
                <a:lnTo>
                  <a:pt x="811" y="2252"/>
                </a:lnTo>
                <a:lnTo>
                  <a:pt x="812" y="2252"/>
                </a:lnTo>
                <a:lnTo>
                  <a:pt x="813" y="2252"/>
                </a:lnTo>
                <a:lnTo>
                  <a:pt x="814" y="2251"/>
                </a:lnTo>
                <a:lnTo>
                  <a:pt x="815" y="2251"/>
                </a:lnTo>
                <a:lnTo>
                  <a:pt x="816" y="2251"/>
                </a:lnTo>
                <a:lnTo>
                  <a:pt x="817" y="2251"/>
                </a:lnTo>
                <a:lnTo>
                  <a:pt x="817" y="2250"/>
                </a:lnTo>
                <a:lnTo>
                  <a:pt x="818" y="2250"/>
                </a:lnTo>
                <a:lnTo>
                  <a:pt x="819" y="2250"/>
                </a:lnTo>
                <a:lnTo>
                  <a:pt x="820" y="2250"/>
                </a:lnTo>
                <a:lnTo>
                  <a:pt x="821" y="2250"/>
                </a:lnTo>
                <a:lnTo>
                  <a:pt x="822" y="2250"/>
                </a:lnTo>
                <a:lnTo>
                  <a:pt x="823" y="2249"/>
                </a:lnTo>
                <a:lnTo>
                  <a:pt x="824" y="2249"/>
                </a:lnTo>
                <a:lnTo>
                  <a:pt x="825" y="2249"/>
                </a:lnTo>
                <a:lnTo>
                  <a:pt x="826" y="2249"/>
                </a:lnTo>
                <a:lnTo>
                  <a:pt x="827" y="2249"/>
                </a:lnTo>
                <a:lnTo>
                  <a:pt x="828" y="2249"/>
                </a:lnTo>
                <a:lnTo>
                  <a:pt x="829" y="2249"/>
                </a:lnTo>
                <a:lnTo>
                  <a:pt x="830" y="2248"/>
                </a:lnTo>
                <a:lnTo>
                  <a:pt x="831" y="2248"/>
                </a:lnTo>
                <a:lnTo>
                  <a:pt x="832" y="2248"/>
                </a:lnTo>
                <a:lnTo>
                  <a:pt x="833" y="2249"/>
                </a:lnTo>
                <a:lnTo>
                  <a:pt x="834" y="2248"/>
                </a:lnTo>
                <a:lnTo>
                  <a:pt x="835" y="2248"/>
                </a:lnTo>
                <a:lnTo>
                  <a:pt x="836" y="2248"/>
                </a:lnTo>
                <a:lnTo>
                  <a:pt x="837" y="2248"/>
                </a:lnTo>
                <a:lnTo>
                  <a:pt x="838" y="2248"/>
                </a:lnTo>
                <a:lnTo>
                  <a:pt x="839" y="2249"/>
                </a:lnTo>
                <a:lnTo>
                  <a:pt x="840" y="2248"/>
                </a:lnTo>
                <a:lnTo>
                  <a:pt x="841" y="2248"/>
                </a:lnTo>
                <a:lnTo>
                  <a:pt x="842" y="2248"/>
                </a:lnTo>
                <a:lnTo>
                  <a:pt x="843" y="2248"/>
                </a:lnTo>
                <a:lnTo>
                  <a:pt x="843" y="2249"/>
                </a:lnTo>
                <a:lnTo>
                  <a:pt x="844" y="2249"/>
                </a:lnTo>
                <a:lnTo>
                  <a:pt x="845" y="2249"/>
                </a:lnTo>
                <a:lnTo>
                  <a:pt x="846" y="2249"/>
                </a:lnTo>
                <a:lnTo>
                  <a:pt x="847" y="2250"/>
                </a:lnTo>
                <a:lnTo>
                  <a:pt x="848" y="2250"/>
                </a:lnTo>
                <a:lnTo>
                  <a:pt x="849" y="2250"/>
                </a:lnTo>
                <a:lnTo>
                  <a:pt x="849" y="2251"/>
                </a:lnTo>
                <a:lnTo>
                  <a:pt x="850" y="2251"/>
                </a:lnTo>
                <a:lnTo>
                  <a:pt x="851" y="2251"/>
                </a:lnTo>
                <a:lnTo>
                  <a:pt x="852" y="2252"/>
                </a:lnTo>
                <a:lnTo>
                  <a:pt x="853" y="2252"/>
                </a:lnTo>
                <a:lnTo>
                  <a:pt x="854" y="2253"/>
                </a:lnTo>
                <a:lnTo>
                  <a:pt x="855" y="2254"/>
                </a:lnTo>
                <a:lnTo>
                  <a:pt x="856" y="2254"/>
                </a:lnTo>
                <a:lnTo>
                  <a:pt x="856" y="2255"/>
                </a:lnTo>
                <a:lnTo>
                  <a:pt x="857" y="2255"/>
                </a:lnTo>
                <a:lnTo>
                  <a:pt x="858" y="2256"/>
                </a:lnTo>
                <a:lnTo>
                  <a:pt x="859" y="2256"/>
                </a:lnTo>
                <a:lnTo>
                  <a:pt x="860" y="2257"/>
                </a:lnTo>
                <a:lnTo>
                  <a:pt x="861" y="2257"/>
                </a:lnTo>
                <a:lnTo>
                  <a:pt x="862" y="2258"/>
                </a:lnTo>
                <a:lnTo>
                  <a:pt x="862" y="2259"/>
                </a:lnTo>
                <a:lnTo>
                  <a:pt x="863" y="2259"/>
                </a:lnTo>
                <a:lnTo>
                  <a:pt x="864" y="2260"/>
                </a:lnTo>
                <a:lnTo>
                  <a:pt x="864" y="2261"/>
                </a:lnTo>
                <a:lnTo>
                  <a:pt x="865" y="2260"/>
                </a:lnTo>
                <a:lnTo>
                  <a:pt x="866" y="2261"/>
                </a:lnTo>
                <a:lnTo>
                  <a:pt x="867" y="2262"/>
                </a:lnTo>
                <a:lnTo>
                  <a:pt x="868" y="2262"/>
                </a:lnTo>
                <a:lnTo>
                  <a:pt x="869" y="2263"/>
                </a:lnTo>
                <a:lnTo>
                  <a:pt x="870" y="2263"/>
                </a:lnTo>
                <a:lnTo>
                  <a:pt x="870" y="2264"/>
                </a:lnTo>
                <a:lnTo>
                  <a:pt x="871" y="2264"/>
                </a:lnTo>
                <a:lnTo>
                  <a:pt x="872" y="2264"/>
                </a:lnTo>
                <a:lnTo>
                  <a:pt x="873" y="2264"/>
                </a:lnTo>
                <a:lnTo>
                  <a:pt x="873" y="2265"/>
                </a:lnTo>
                <a:lnTo>
                  <a:pt x="874" y="2265"/>
                </a:lnTo>
                <a:lnTo>
                  <a:pt x="875" y="2265"/>
                </a:lnTo>
                <a:lnTo>
                  <a:pt x="876" y="2265"/>
                </a:lnTo>
                <a:lnTo>
                  <a:pt x="877" y="2265"/>
                </a:lnTo>
                <a:lnTo>
                  <a:pt x="878" y="2265"/>
                </a:lnTo>
                <a:lnTo>
                  <a:pt x="878" y="2266"/>
                </a:lnTo>
                <a:lnTo>
                  <a:pt x="879" y="2266"/>
                </a:lnTo>
                <a:lnTo>
                  <a:pt x="880" y="2266"/>
                </a:lnTo>
                <a:lnTo>
                  <a:pt x="881" y="2266"/>
                </a:lnTo>
                <a:lnTo>
                  <a:pt x="882" y="2266"/>
                </a:lnTo>
                <a:lnTo>
                  <a:pt x="883" y="2266"/>
                </a:lnTo>
                <a:lnTo>
                  <a:pt x="884" y="2266"/>
                </a:lnTo>
                <a:lnTo>
                  <a:pt x="885" y="2266"/>
                </a:lnTo>
                <a:lnTo>
                  <a:pt x="886" y="2266"/>
                </a:lnTo>
                <a:lnTo>
                  <a:pt x="887" y="2266"/>
                </a:lnTo>
                <a:lnTo>
                  <a:pt x="888" y="2266"/>
                </a:lnTo>
                <a:lnTo>
                  <a:pt x="889" y="2266"/>
                </a:lnTo>
                <a:lnTo>
                  <a:pt x="890" y="2266"/>
                </a:lnTo>
                <a:lnTo>
                  <a:pt x="891" y="2266"/>
                </a:lnTo>
                <a:lnTo>
                  <a:pt x="891" y="2267"/>
                </a:lnTo>
                <a:lnTo>
                  <a:pt x="892" y="2266"/>
                </a:lnTo>
                <a:lnTo>
                  <a:pt x="893" y="2266"/>
                </a:lnTo>
                <a:lnTo>
                  <a:pt x="894" y="2266"/>
                </a:lnTo>
                <a:lnTo>
                  <a:pt x="895" y="2266"/>
                </a:lnTo>
                <a:lnTo>
                  <a:pt x="896" y="2266"/>
                </a:lnTo>
                <a:lnTo>
                  <a:pt x="897" y="2266"/>
                </a:lnTo>
                <a:lnTo>
                  <a:pt x="898" y="2266"/>
                </a:lnTo>
                <a:lnTo>
                  <a:pt x="899" y="2266"/>
                </a:lnTo>
                <a:lnTo>
                  <a:pt x="900" y="2266"/>
                </a:lnTo>
                <a:lnTo>
                  <a:pt x="901" y="2266"/>
                </a:lnTo>
                <a:lnTo>
                  <a:pt x="902" y="2266"/>
                </a:lnTo>
                <a:lnTo>
                  <a:pt x="903" y="2266"/>
                </a:lnTo>
                <a:lnTo>
                  <a:pt x="904" y="2266"/>
                </a:lnTo>
                <a:lnTo>
                  <a:pt x="905" y="2265"/>
                </a:lnTo>
                <a:lnTo>
                  <a:pt x="906" y="2265"/>
                </a:lnTo>
                <a:lnTo>
                  <a:pt x="907" y="2265"/>
                </a:lnTo>
                <a:lnTo>
                  <a:pt x="908" y="2265"/>
                </a:lnTo>
                <a:lnTo>
                  <a:pt x="909" y="2265"/>
                </a:lnTo>
                <a:lnTo>
                  <a:pt x="910" y="2265"/>
                </a:lnTo>
                <a:lnTo>
                  <a:pt x="911" y="2265"/>
                </a:lnTo>
                <a:lnTo>
                  <a:pt x="912" y="2265"/>
                </a:lnTo>
                <a:lnTo>
                  <a:pt x="913" y="2265"/>
                </a:lnTo>
                <a:lnTo>
                  <a:pt x="914" y="2264"/>
                </a:lnTo>
                <a:lnTo>
                  <a:pt x="915" y="2264"/>
                </a:lnTo>
                <a:lnTo>
                  <a:pt x="916" y="2264"/>
                </a:lnTo>
                <a:lnTo>
                  <a:pt x="917" y="2264"/>
                </a:lnTo>
                <a:lnTo>
                  <a:pt x="918" y="2264"/>
                </a:lnTo>
                <a:lnTo>
                  <a:pt x="919" y="2264"/>
                </a:lnTo>
                <a:lnTo>
                  <a:pt x="920" y="2264"/>
                </a:lnTo>
                <a:lnTo>
                  <a:pt x="921" y="2263"/>
                </a:lnTo>
                <a:lnTo>
                  <a:pt x="922" y="2263"/>
                </a:lnTo>
                <a:lnTo>
                  <a:pt x="923" y="2263"/>
                </a:lnTo>
                <a:lnTo>
                  <a:pt x="924" y="2263"/>
                </a:lnTo>
                <a:lnTo>
                  <a:pt x="925" y="2262"/>
                </a:lnTo>
                <a:lnTo>
                  <a:pt x="926" y="2262"/>
                </a:lnTo>
                <a:lnTo>
                  <a:pt x="926" y="2263"/>
                </a:lnTo>
                <a:lnTo>
                  <a:pt x="927" y="2262"/>
                </a:lnTo>
                <a:lnTo>
                  <a:pt x="928" y="2262"/>
                </a:lnTo>
                <a:lnTo>
                  <a:pt x="929" y="2262"/>
                </a:lnTo>
                <a:lnTo>
                  <a:pt x="929" y="2261"/>
                </a:lnTo>
                <a:lnTo>
                  <a:pt x="930" y="2261"/>
                </a:lnTo>
                <a:lnTo>
                  <a:pt x="931" y="2261"/>
                </a:lnTo>
                <a:lnTo>
                  <a:pt x="932" y="2261"/>
                </a:lnTo>
                <a:lnTo>
                  <a:pt x="933" y="2261"/>
                </a:lnTo>
                <a:lnTo>
                  <a:pt x="934" y="2261"/>
                </a:lnTo>
                <a:lnTo>
                  <a:pt x="934" y="2260"/>
                </a:lnTo>
                <a:lnTo>
                  <a:pt x="935" y="2260"/>
                </a:lnTo>
                <a:lnTo>
                  <a:pt x="936" y="2260"/>
                </a:lnTo>
                <a:lnTo>
                  <a:pt x="937" y="2260"/>
                </a:lnTo>
                <a:lnTo>
                  <a:pt x="938" y="2260"/>
                </a:lnTo>
                <a:lnTo>
                  <a:pt x="939" y="2260"/>
                </a:lnTo>
                <a:lnTo>
                  <a:pt x="940" y="2259"/>
                </a:lnTo>
                <a:lnTo>
                  <a:pt x="941" y="2259"/>
                </a:lnTo>
                <a:lnTo>
                  <a:pt x="942" y="2259"/>
                </a:lnTo>
                <a:lnTo>
                  <a:pt x="943" y="2258"/>
                </a:lnTo>
                <a:lnTo>
                  <a:pt x="944" y="2258"/>
                </a:lnTo>
                <a:lnTo>
                  <a:pt x="945" y="2258"/>
                </a:lnTo>
                <a:lnTo>
                  <a:pt x="946" y="2257"/>
                </a:lnTo>
                <a:lnTo>
                  <a:pt x="947" y="2257"/>
                </a:lnTo>
                <a:lnTo>
                  <a:pt x="948" y="2257"/>
                </a:lnTo>
                <a:lnTo>
                  <a:pt x="949" y="2256"/>
                </a:lnTo>
                <a:lnTo>
                  <a:pt x="950" y="2256"/>
                </a:lnTo>
                <a:lnTo>
                  <a:pt x="951" y="2256"/>
                </a:lnTo>
                <a:lnTo>
                  <a:pt x="952" y="2256"/>
                </a:lnTo>
                <a:lnTo>
                  <a:pt x="953" y="2256"/>
                </a:lnTo>
                <a:lnTo>
                  <a:pt x="954" y="2255"/>
                </a:lnTo>
                <a:lnTo>
                  <a:pt x="955" y="2256"/>
                </a:lnTo>
                <a:lnTo>
                  <a:pt x="956" y="2255"/>
                </a:lnTo>
                <a:lnTo>
                  <a:pt x="957" y="2255"/>
                </a:lnTo>
                <a:lnTo>
                  <a:pt x="958" y="2255"/>
                </a:lnTo>
                <a:lnTo>
                  <a:pt x="958" y="2254"/>
                </a:lnTo>
                <a:lnTo>
                  <a:pt x="959" y="2254"/>
                </a:lnTo>
                <a:lnTo>
                  <a:pt x="960" y="2254"/>
                </a:lnTo>
                <a:lnTo>
                  <a:pt x="961" y="2253"/>
                </a:lnTo>
                <a:lnTo>
                  <a:pt x="962" y="2253"/>
                </a:lnTo>
                <a:lnTo>
                  <a:pt x="963" y="2253"/>
                </a:lnTo>
                <a:lnTo>
                  <a:pt x="964" y="2253"/>
                </a:lnTo>
                <a:lnTo>
                  <a:pt x="964" y="2252"/>
                </a:lnTo>
                <a:lnTo>
                  <a:pt x="965" y="2253"/>
                </a:lnTo>
                <a:lnTo>
                  <a:pt x="966" y="2252"/>
                </a:lnTo>
                <a:lnTo>
                  <a:pt x="967" y="2251"/>
                </a:lnTo>
                <a:lnTo>
                  <a:pt x="968" y="2251"/>
                </a:lnTo>
                <a:lnTo>
                  <a:pt x="969" y="2251"/>
                </a:lnTo>
                <a:lnTo>
                  <a:pt x="969" y="2250"/>
                </a:lnTo>
                <a:lnTo>
                  <a:pt x="970" y="2250"/>
                </a:lnTo>
                <a:lnTo>
                  <a:pt x="971" y="2250"/>
                </a:lnTo>
                <a:lnTo>
                  <a:pt x="972" y="2249"/>
                </a:lnTo>
                <a:lnTo>
                  <a:pt x="973" y="2249"/>
                </a:lnTo>
                <a:lnTo>
                  <a:pt x="974" y="2249"/>
                </a:lnTo>
                <a:lnTo>
                  <a:pt x="975" y="2249"/>
                </a:lnTo>
                <a:lnTo>
                  <a:pt x="976" y="2249"/>
                </a:lnTo>
                <a:lnTo>
                  <a:pt x="977" y="2248"/>
                </a:lnTo>
                <a:lnTo>
                  <a:pt x="978" y="2247"/>
                </a:lnTo>
                <a:lnTo>
                  <a:pt x="979" y="2247"/>
                </a:lnTo>
                <a:lnTo>
                  <a:pt x="980" y="2247"/>
                </a:lnTo>
                <a:lnTo>
                  <a:pt x="981" y="2247"/>
                </a:lnTo>
                <a:lnTo>
                  <a:pt x="981" y="2246"/>
                </a:lnTo>
                <a:lnTo>
                  <a:pt x="982" y="2246"/>
                </a:lnTo>
                <a:lnTo>
                  <a:pt x="983" y="2245"/>
                </a:lnTo>
                <a:lnTo>
                  <a:pt x="984" y="2245"/>
                </a:lnTo>
                <a:lnTo>
                  <a:pt x="985" y="2245"/>
                </a:lnTo>
                <a:lnTo>
                  <a:pt x="986" y="2245"/>
                </a:lnTo>
                <a:lnTo>
                  <a:pt x="987" y="2245"/>
                </a:lnTo>
                <a:lnTo>
                  <a:pt x="988" y="2244"/>
                </a:lnTo>
                <a:lnTo>
                  <a:pt x="989" y="2244"/>
                </a:lnTo>
                <a:lnTo>
                  <a:pt x="990" y="2244"/>
                </a:lnTo>
                <a:lnTo>
                  <a:pt x="990" y="2243"/>
                </a:lnTo>
                <a:lnTo>
                  <a:pt x="991" y="2243"/>
                </a:lnTo>
                <a:lnTo>
                  <a:pt x="992" y="2242"/>
                </a:lnTo>
                <a:lnTo>
                  <a:pt x="993" y="2242"/>
                </a:lnTo>
                <a:lnTo>
                  <a:pt x="994" y="2242"/>
                </a:lnTo>
                <a:lnTo>
                  <a:pt x="995" y="2241"/>
                </a:lnTo>
                <a:lnTo>
                  <a:pt x="996" y="2240"/>
                </a:lnTo>
                <a:lnTo>
                  <a:pt x="997" y="2240"/>
                </a:lnTo>
                <a:lnTo>
                  <a:pt x="998" y="2240"/>
                </a:lnTo>
                <a:lnTo>
                  <a:pt x="998" y="2239"/>
                </a:lnTo>
                <a:lnTo>
                  <a:pt x="999" y="2239"/>
                </a:lnTo>
                <a:lnTo>
                  <a:pt x="1000" y="2239"/>
                </a:lnTo>
                <a:lnTo>
                  <a:pt x="1001" y="2239"/>
                </a:lnTo>
                <a:lnTo>
                  <a:pt x="1002" y="2239"/>
                </a:lnTo>
                <a:lnTo>
                  <a:pt x="1002" y="2238"/>
                </a:lnTo>
                <a:lnTo>
                  <a:pt x="1003" y="2238"/>
                </a:lnTo>
                <a:lnTo>
                  <a:pt x="1004" y="2237"/>
                </a:lnTo>
                <a:lnTo>
                  <a:pt x="1005" y="2237"/>
                </a:lnTo>
                <a:lnTo>
                  <a:pt x="1006" y="2237"/>
                </a:lnTo>
                <a:lnTo>
                  <a:pt x="1007" y="2236"/>
                </a:lnTo>
                <a:lnTo>
                  <a:pt x="1008" y="2236"/>
                </a:lnTo>
                <a:lnTo>
                  <a:pt x="1009" y="2235"/>
                </a:lnTo>
                <a:lnTo>
                  <a:pt x="1010" y="2235"/>
                </a:lnTo>
                <a:lnTo>
                  <a:pt x="1011" y="2234"/>
                </a:lnTo>
                <a:lnTo>
                  <a:pt x="1012" y="2234"/>
                </a:lnTo>
                <a:lnTo>
                  <a:pt x="1013" y="2233"/>
                </a:lnTo>
                <a:lnTo>
                  <a:pt x="1014" y="2233"/>
                </a:lnTo>
                <a:lnTo>
                  <a:pt x="1015" y="2233"/>
                </a:lnTo>
                <a:lnTo>
                  <a:pt x="1016" y="2233"/>
                </a:lnTo>
                <a:lnTo>
                  <a:pt x="1017" y="2232"/>
                </a:lnTo>
                <a:lnTo>
                  <a:pt x="1018" y="2232"/>
                </a:lnTo>
                <a:lnTo>
                  <a:pt x="1019" y="2232"/>
                </a:lnTo>
                <a:lnTo>
                  <a:pt x="1019" y="2231"/>
                </a:lnTo>
                <a:lnTo>
                  <a:pt x="1020" y="2231"/>
                </a:lnTo>
                <a:lnTo>
                  <a:pt x="1021" y="2231"/>
                </a:lnTo>
                <a:lnTo>
                  <a:pt x="1022" y="2230"/>
                </a:lnTo>
                <a:lnTo>
                  <a:pt x="1023" y="2230"/>
                </a:lnTo>
                <a:lnTo>
                  <a:pt x="1024" y="2230"/>
                </a:lnTo>
                <a:lnTo>
                  <a:pt x="1025" y="2229"/>
                </a:lnTo>
                <a:lnTo>
                  <a:pt x="1026" y="2229"/>
                </a:lnTo>
                <a:lnTo>
                  <a:pt x="1026" y="2228"/>
                </a:lnTo>
                <a:lnTo>
                  <a:pt x="1027" y="2228"/>
                </a:lnTo>
                <a:lnTo>
                  <a:pt x="1028" y="2228"/>
                </a:lnTo>
                <a:lnTo>
                  <a:pt x="1029" y="2228"/>
                </a:lnTo>
                <a:lnTo>
                  <a:pt x="1030" y="2227"/>
                </a:lnTo>
                <a:lnTo>
                  <a:pt x="1031" y="2227"/>
                </a:lnTo>
                <a:lnTo>
                  <a:pt x="1032" y="2227"/>
                </a:lnTo>
                <a:lnTo>
                  <a:pt x="1032" y="2226"/>
                </a:lnTo>
                <a:lnTo>
                  <a:pt x="1033" y="2225"/>
                </a:lnTo>
                <a:lnTo>
                  <a:pt x="1034" y="2225"/>
                </a:lnTo>
                <a:lnTo>
                  <a:pt x="1035" y="2224"/>
                </a:lnTo>
                <a:lnTo>
                  <a:pt x="1036" y="2224"/>
                </a:lnTo>
                <a:lnTo>
                  <a:pt x="1037" y="2224"/>
                </a:lnTo>
                <a:lnTo>
                  <a:pt x="1038" y="2223"/>
                </a:lnTo>
                <a:lnTo>
                  <a:pt x="1039" y="2223"/>
                </a:lnTo>
                <a:lnTo>
                  <a:pt x="1040" y="2222"/>
                </a:lnTo>
                <a:lnTo>
                  <a:pt x="1041" y="2222"/>
                </a:lnTo>
                <a:lnTo>
                  <a:pt x="1042" y="2221"/>
                </a:lnTo>
                <a:lnTo>
                  <a:pt x="1043" y="2221"/>
                </a:lnTo>
                <a:lnTo>
                  <a:pt x="1044" y="2221"/>
                </a:lnTo>
                <a:lnTo>
                  <a:pt x="1045" y="2221"/>
                </a:lnTo>
                <a:lnTo>
                  <a:pt x="1046" y="2220"/>
                </a:lnTo>
                <a:lnTo>
                  <a:pt x="1047" y="2220"/>
                </a:lnTo>
                <a:lnTo>
                  <a:pt x="1048" y="2219"/>
                </a:lnTo>
                <a:lnTo>
                  <a:pt x="1049" y="2219"/>
                </a:lnTo>
                <a:lnTo>
                  <a:pt x="1050" y="2218"/>
                </a:lnTo>
                <a:lnTo>
                  <a:pt x="1051" y="2218"/>
                </a:lnTo>
                <a:lnTo>
                  <a:pt x="1052" y="2217"/>
                </a:lnTo>
                <a:lnTo>
                  <a:pt x="1053" y="2217"/>
                </a:lnTo>
                <a:lnTo>
                  <a:pt x="1054" y="2216"/>
                </a:lnTo>
                <a:lnTo>
                  <a:pt x="1055" y="2216"/>
                </a:lnTo>
                <a:lnTo>
                  <a:pt x="1056" y="2216"/>
                </a:lnTo>
                <a:lnTo>
                  <a:pt x="1056" y="2215"/>
                </a:lnTo>
                <a:lnTo>
                  <a:pt x="1057" y="2215"/>
                </a:lnTo>
                <a:lnTo>
                  <a:pt x="1057" y="2214"/>
                </a:lnTo>
                <a:lnTo>
                  <a:pt x="1058" y="2214"/>
                </a:lnTo>
                <a:lnTo>
                  <a:pt x="1059" y="2213"/>
                </a:lnTo>
                <a:lnTo>
                  <a:pt x="1060" y="2213"/>
                </a:lnTo>
                <a:lnTo>
                  <a:pt x="1061" y="2212"/>
                </a:lnTo>
                <a:lnTo>
                  <a:pt x="1062" y="2212"/>
                </a:lnTo>
                <a:lnTo>
                  <a:pt x="1063" y="2211"/>
                </a:lnTo>
                <a:lnTo>
                  <a:pt x="1064" y="2211"/>
                </a:lnTo>
                <a:lnTo>
                  <a:pt x="1064" y="2210"/>
                </a:lnTo>
                <a:lnTo>
                  <a:pt x="1065" y="2210"/>
                </a:lnTo>
                <a:lnTo>
                  <a:pt x="1066" y="2210"/>
                </a:lnTo>
                <a:lnTo>
                  <a:pt x="1066" y="2209"/>
                </a:lnTo>
                <a:lnTo>
                  <a:pt x="1067" y="2209"/>
                </a:lnTo>
                <a:lnTo>
                  <a:pt x="1068" y="2208"/>
                </a:lnTo>
                <a:lnTo>
                  <a:pt x="1069" y="2208"/>
                </a:lnTo>
                <a:lnTo>
                  <a:pt x="1070" y="2207"/>
                </a:lnTo>
                <a:lnTo>
                  <a:pt x="1071" y="2207"/>
                </a:lnTo>
                <a:lnTo>
                  <a:pt x="1071" y="2206"/>
                </a:lnTo>
                <a:lnTo>
                  <a:pt x="1072" y="2206"/>
                </a:lnTo>
                <a:lnTo>
                  <a:pt x="1073" y="2205"/>
                </a:lnTo>
                <a:lnTo>
                  <a:pt x="1074" y="2204"/>
                </a:lnTo>
                <a:lnTo>
                  <a:pt x="1075" y="2204"/>
                </a:lnTo>
                <a:lnTo>
                  <a:pt x="1075" y="2203"/>
                </a:lnTo>
                <a:lnTo>
                  <a:pt x="1076" y="2203"/>
                </a:lnTo>
                <a:lnTo>
                  <a:pt x="1077" y="2202"/>
                </a:lnTo>
                <a:lnTo>
                  <a:pt x="1078" y="2202"/>
                </a:lnTo>
                <a:lnTo>
                  <a:pt x="1079" y="2201"/>
                </a:lnTo>
                <a:lnTo>
                  <a:pt x="1079" y="2200"/>
                </a:lnTo>
                <a:lnTo>
                  <a:pt x="1080" y="2200"/>
                </a:lnTo>
                <a:lnTo>
                  <a:pt x="1081" y="2199"/>
                </a:lnTo>
                <a:lnTo>
                  <a:pt x="1082" y="2199"/>
                </a:lnTo>
                <a:lnTo>
                  <a:pt x="1083" y="2198"/>
                </a:lnTo>
                <a:lnTo>
                  <a:pt x="1084" y="2197"/>
                </a:lnTo>
                <a:lnTo>
                  <a:pt x="1085" y="2196"/>
                </a:lnTo>
                <a:lnTo>
                  <a:pt x="1086" y="2196"/>
                </a:lnTo>
                <a:lnTo>
                  <a:pt x="1086" y="2195"/>
                </a:lnTo>
                <a:lnTo>
                  <a:pt x="1087" y="2195"/>
                </a:lnTo>
                <a:lnTo>
                  <a:pt x="1088" y="2194"/>
                </a:lnTo>
                <a:lnTo>
                  <a:pt x="1088" y="2193"/>
                </a:lnTo>
                <a:lnTo>
                  <a:pt x="1089" y="2192"/>
                </a:lnTo>
                <a:lnTo>
                  <a:pt x="1090" y="2192"/>
                </a:lnTo>
                <a:lnTo>
                  <a:pt x="1091" y="2191"/>
                </a:lnTo>
                <a:lnTo>
                  <a:pt x="1092" y="2191"/>
                </a:lnTo>
                <a:lnTo>
                  <a:pt x="1092" y="2190"/>
                </a:lnTo>
                <a:lnTo>
                  <a:pt x="1093" y="2189"/>
                </a:lnTo>
                <a:lnTo>
                  <a:pt x="1094" y="2189"/>
                </a:lnTo>
                <a:lnTo>
                  <a:pt x="1094" y="2188"/>
                </a:lnTo>
                <a:lnTo>
                  <a:pt x="1095" y="2188"/>
                </a:lnTo>
                <a:lnTo>
                  <a:pt x="1096" y="2187"/>
                </a:lnTo>
                <a:lnTo>
                  <a:pt x="1096" y="2186"/>
                </a:lnTo>
                <a:lnTo>
                  <a:pt x="1097" y="2186"/>
                </a:lnTo>
                <a:lnTo>
                  <a:pt x="1098" y="2185"/>
                </a:lnTo>
                <a:lnTo>
                  <a:pt x="1099" y="2184"/>
                </a:lnTo>
                <a:lnTo>
                  <a:pt x="1100" y="2183"/>
                </a:lnTo>
                <a:lnTo>
                  <a:pt x="1101" y="2182"/>
                </a:lnTo>
                <a:lnTo>
                  <a:pt x="1102" y="2181"/>
                </a:lnTo>
                <a:lnTo>
                  <a:pt x="1103" y="2180"/>
                </a:lnTo>
                <a:lnTo>
                  <a:pt x="1104" y="2179"/>
                </a:lnTo>
                <a:lnTo>
                  <a:pt x="1105" y="2178"/>
                </a:lnTo>
                <a:lnTo>
                  <a:pt x="1106" y="2177"/>
                </a:lnTo>
                <a:lnTo>
                  <a:pt x="1107" y="2176"/>
                </a:lnTo>
                <a:lnTo>
                  <a:pt x="1108" y="2175"/>
                </a:lnTo>
                <a:lnTo>
                  <a:pt x="1109" y="2174"/>
                </a:lnTo>
                <a:lnTo>
                  <a:pt x="1109" y="2173"/>
                </a:lnTo>
                <a:lnTo>
                  <a:pt x="1110" y="2172"/>
                </a:lnTo>
                <a:lnTo>
                  <a:pt x="1111" y="2172"/>
                </a:lnTo>
                <a:lnTo>
                  <a:pt x="1111" y="2171"/>
                </a:lnTo>
                <a:lnTo>
                  <a:pt x="1112" y="2170"/>
                </a:lnTo>
                <a:lnTo>
                  <a:pt x="1113" y="2170"/>
                </a:lnTo>
                <a:lnTo>
                  <a:pt x="1113" y="2169"/>
                </a:lnTo>
                <a:lnTo>
                  <a:pt x="1114" y="2169"/>
                </a:lnTo>
                <a:lnTo>
                  <a:pt x="1115" y="2168"/>
                </a:lnTo>
                <a:lnTo>
                  <a:pt x="1115" y="2167"/>
                </a:lnTo>
                <a:lnTo>
                  <a:pt x="1116" y="2165"/>
                </a:lnTo>
                <a:lnTo>
                  <a:pt x="1117" y="2165"/>
                </a:lnTo>
                <a:lnTo>
                  <a:pt x="1117" y="2164"/>
                </a:lnTo>
                <a:lnTo>
                  <a:pt x="1118" y="2163"/>
                </a:lnTo>
                <a:lnTo>
                  <a:pt x="1119" y="2163"/>
                </a:lnTo>
                <a:lnTo>
                  <a:pt x="1120" y="2163"/>
                </a:lnTo>
                <a:lnTo>
                  <a:pt x="1120" y="2162"/>
                </a:lnTo>
                <a:lnTo>
                  <a:pt x="1121" y="2162"/>
                </a:lnTo>
                <a:lnTo>
                  <a:pt x="1121" y="2161"/>
                </a:lnTo>
                <a:lnTo>
                  <a:pt x="1122" y="2159"/>
                </a:lnTo>
                <a:lnTo>
                  <a:pt x="1122" y="2158"/>
                </a:lnTo>
                <a:lnTo>
                  <a:pt x="1123" y="2158"/>
                </a:lnTo>
                <a:lnTo>
                  <a:pt x="1124" y="2157"/>
                </a:lnTo>
                <a:lnTo>
                  <a:pt x="1124" y="2156"/>
                </a:lnTo>
                <a:lnTo>
                  <a:pt x="1125" y="2155"/>
                </a:lnTo>
                <a:lnTo>
                  <a:pt x="1126" y="2154"/>
                </a:lnTo>
                <a:lnTo>
                  <a:pt x="1126" y="2153"/>
                </a:lnTo>
                <a:lnTo>
                  <a:pt x="1127" y="2153"/>
                </a:lnTo>
                <a:lnTo>
                  <a:pt x="1128" y="2152"/>
                </a:lnTo>
                <a:lnTo>
                  <a:pt x="1129" y="2151"/>
                </a:lnTo>
                <a:lnTo>
                  <a:pt x="1130" y="2150"/>
                </a:lnTo>
                <a:lnTo>
                  <a:pt x="1130" y="2149"/>
                </a:lnTo>
                <a:lnTo>
                  <a:pt x="1131" y="2148"/>
                </a:lnTo>
                <a:lnTo>
                  <a:pt x="1132" y="2147"/>
                </a:lnTo>
                <a:lnTo>
                  <a:pt x="1133" y="2145"/>
                </a:lnTo>
                <a:lnTo>
                  <a:pt x="1134" y="2144"/>
                </a:lnTo>
                <a:lnTo>
                  <a:pt x="1135" y="2143"/>
                </a:lnTo>
                <a:lnTo>
                  <a:pt x="1135" y="2142"/>
                </a:lnTo>
                <a:lnTo>
                  <a:pt x="1136" y="2141"/>
                </a:lnTo>
                <a:lnTo>
                  <a:pt x="1137" y="2140"/>
                </a:lnTo>
                <a:lnTo>
                  <a:pt x="1138" y="2139"/>
                </a:lnTo>
                <a:lnTo>
                  <a:pt x="1139" y="2138"/>
                </a:lnTo>
                <a:lnTo>
                  <a:pt x="1139" y="2136"/>
                </a:lnTo>
                <a:lnTo>
                  <a:pt x="1140" y="2136"/>
                </a:lnTo>
                <a:lnTo>
                  <a:pt x="1141" y="2135"/>
                </a:lnTo>
                <a:lnTo>
                  <a:pt x="1141" y="2134"/>
                </a:lnTo>
                <a:lnTo>
                  <a:pt x="1142" y="2133"/>
                </a:lnTo>
                <a:lnTo>
                  <a:pt x="1143" y="2132"/>
                </a:lnTo>
                <a:lnTo>
                  <a:pt x="1143" y="2131"/>
                </a:lnTo>
                <a:lnTo>
                  <a:pt x="1144" y="2130"/>
                </a:lnTo>
                <a:lnTo>
                  <a:pt x="1145" y="2129"/>
                </a:lnTo>
                <a:lnTo>
                  <a:pt x="1145" y="2128"/>
                </a:lnTo>
                <a:lnTo>
                  <a:pt x="1146" y="2128"/>
                </a:lnTo>
                <a:lnTo>
                  <a:pt x="1147" y="2126"/>
                </a:lnTo>
                <a:lnTo>
                  <a:pt x="1147" y="2125"/>
                </a:lnTo>
                <a:lnTo>
                  <a:pt x="1148" y="2125"/>
                </a:lnTo>
                <a:lnTo>
                  <a:pt x="1148" y="2124"/>
                </a:lnTo>
                <a:lnTo>
                  <a:pt x="1149" y="2123"/>
                </a:lnTo>
                <a:lnTo>
                  <a:pt x="1150" y="2122"/>
                </a:lnTo>
                <a:lnTo>
                  <a:pt x="1150" y="2121"/>
                </a:lnTo>
                <a:lnTo>
                  <a:pt x="1151" y="2119"/>
                </a:lnTo>
                <a:lnTo>
                  <a:pt x="1152" y="2118"/>
                </a:lnTo>
                <a:lnTo>
                  <a:pt x="1152" y="2117"/>
                </a:lnTo>
                <a:lnTo>
                  <a:pt x="1153" y="2116"/>
                </a:lnTo>
                <a:lnTo>
                  <a:pt x="1154" y="2116"/>
                </a:lnTo>
                <a:lnTo>
                  <a:pt x="1154" y="2114"/>
                </a:lnTo>
                <a:lnTo>
                  <a:pt x="1155" y="2113"/>
                </a:lnTo>
                <a:lnTo>
                  <a:pt x="1156" y="2112"/>
                </a:lnTo>
                <a:lnTo>
                  <a:pt x="1156" y="2111"/>
                </a:lnTo>
                <a:lnTo>
                  <a:pt x="1157" y="2109"/>
                </a:lnTo>
                <a:lnTo>
                  <a:pt x="1158" y="2109"/>
                </a:lnTo>
                <a:lnTo>
                  <a:pt x="1158" y="2107"/>
                </a:lnTo>
                <a:lnTo>
                  <a:pt x="1159" y="2106"/>
                </a:lnTo>
                <a:lnTo>
                  <a:pt x="1160" y="2105"/>
                </a:lnTo>
                <a:lnTo>
                  <a:pt x="1160" y="2104"/>
                </a:lnTo>
                <a:lnTo>
                  <a:pt x="1160" y="2103"/>
                </a:lnTo>
                <a:lnTo>
                  <a:pt x="1161" y="2102"/>
                </a:lnTo>
                <a:lnTo>
                  <a:pt x="1162" y="2100"/>
                </a:lnTo>
                <a:lnTo>
                  <a:pt x="1163" y="2099"/>
                </a:lnTo>
                <a:lnTo>
                  <a:pt x="1163" y="2098"/>
                </a:lnTo>
                <a:lnTo>
                  <a:pt x="1164" y="2096"/>
                </a:lnTo>
                <a:lnTo>
                  <a:pt x="1165" y="2094"/>
                </a:lnTo>
                <a:lnTo>
                  <a:pt x="1166" y="2093"/>
                </a:lnTo>
                <a:lnTo>
                  <a:pt x="1167" y="2091"/>
                </a:lnTo>
                <a:lnTo>
                  <a:pt x="1167" y="2090"/>
                </a:lnTo>
                <a:lnTo>
                  <a:pt x="1168" y="2088"/>
                </a:lnTo>
                <a:lnTo>
                  <a:pt x="1169" y="2087"/>
                </a:lnTo>
                <a:lnTo>
                  <a:pt x="1169" y="2086"/>
                </a:lnTo>
                <a:lnTo>
                  <a:pt x="1170" y="2084"/>
                </a:lnTo>
                <a:lnTo>
                  <a:pt x="1171" y="2082"/>
                </a:lnTo>
                <a:lnTo>
                  <a:pt x="1172" y="2080"/>
                </a:lnTo>
                <a:lnTo>
                  <a:pt x="1172" y="2078"/>
                </a:lnTo>
                <a:lnTo>
                  <a:pt x="1173" y="2077"/>
                </a:lnTo>
                <a:lnTo>
                  <a:pt x="1173" y="2075"/>
                </a:lnTo>
                <a:lnTo>
                  <a:pt x="1174" y="2073"/>
                </a:lnTo>
                <a:lnTo>
                  <a:pt x="1175" y="2072"/>
                </a:lnTo>
                <a:lnTo>
                  <a:pt x="1175" y="2070"/>
                </a:lnTo>
                <a:lnTo>
                  <a:pt x="1176" y="2068"/>
                </a:lnTo>
                <a:lnTo>
                  <a:pt x="1177" y="2067"/>
                </a:lnTo>
                <a:lnTo>
                  <a:pt x="1177" y="2065"/>
                </a:lnTo>
                <a:lnTo>
                  <a:pt x="1178" y="2063"/>
                </a:lnTo>
                <a:lnTo>
                  <a:pt x="1179" y="2061"/>
                </a:lnTo>
                <a:lnTo>
                  <a:pt x="1179" y="2059"/>
                </a:lnTo>
                <a:lnTo>
                  <a:pt x="1180" y="2057"/>
                </a:lnTo>
                <a:lnTo>
                  <a:pt x="1181" y="2056"/>
                </a:lnTo>
                <a:lnTo>
                  <a:pt x="1181" y="2053"/>
                </a:lnTo>
                <a:lnTo>
                  <a:pt x="1182" y="2051"/>
                </a:lnTo>
                <a:lnTo>
                  <a:pt x="1183" y="2050"/>
                </a:lnTo>
                <a:lnTo>
                  <a:pt x="1183" y="2047"/>
                </a:lnTo>
                <a:lnTo>
                  <a:pt x="1184" y="2045"/>
                </a:lnTo>
                <a:lnTo>
                  <a:pt x="1185" y="2044"/>
                </a:lnTo>
                <a:lnTo>
                  <a:pt x="1185" y="2041"/>
                </a:lnTo>
                <a:lnTo>
                  <a:pt x="1186" y="2038"/>
                </a:lnTo>
                <a:lnTo>
                  <a:pt x="1186" y="2037"/>
                </a:lnTo>
                <a:lnTo>
                  <a:pt x="1187" y="2035"/>
                </a:lnTo>
                <a:lnTo>
                  <a:pt x="1188" y="2031"/>
                </a:lnTo>
                <a:lnTo>
                  <a:pt x="1188" y="2030"/>
                </a:lnTo>
                <a:lnTo>
                  <a:pt x="1189" y="2027"/>
                </a:lnTo>
                <a:lnTo>
                  <a:pt x="1190" y="2024"/>
                </a:lnTo>
                <a:lnTo>
                  <a:pt x="1190" y="2023"/>
                </a:lnTo>
                <a:lnTo>
                  <a:pt x="1191" y="2020"/>
                </a:lnTo>
                <a:lnTo>
                  <a:pt x="1192" y="2017"/>
                </a:lnTo>
                <a:lnTo>
                  <a:pt x="1192" y="2015"/>
                </a:lnTo>
                <a:lnTo>
                  <a:pt x="1193" y="2012"/>
                </a:lnTo>
                <a:lnTo>
                  <a:pt x="1194" y="2008"/>
                </a:lnTo>
                <a:lnTo>
                  <a:pt x="1194" y="2006"/>
                </a:lnTo>
                <a:lnTo>
                  <a:pt x="1195" y="2003"/>
                </a:lnTo>
                <a:lnTo>
                  <a:pt x="1196" y="2000"/>
                </a:lnTo>
                <a:lnTo>
                  <a:pt x="1196" y="1998"/>
                </a:lnTo>
                <a:lnTo>
                  <a:pt x="1197" y="1994"/>
                </a:lnTo>
                <a:lnTo>
                  <a:pt x="1198" y="1990"/>
                </a:lnTo>
                <a:lnTo>
                  <a:pt x="1198" y="1988"/>
                </a:lnTo>
                <a:lnTo>
                  <a:pt x="1199" y="1985"/>
                </a:lnTo>
                <a:lnTo>
                  <a:pt x="1199" y="1980"/>
                </a:lnTo>
                <a:lnTo>
                  <a:pt x="1200" y="1978"/>
                </a:lnTo>
                <a:lnTo>
                  <a:pt x="1201" y="1975"/>
                </a:lnTo>
                <a:lnTo>
                  <a:pt x="1201" y="1971"/>
                </a:lnTo>
                <a:lnTo>
                  <a:pt x="1202" y="1969"/>
                </a:lnTo>
                <a:lnTo>
                  <a:pt x="1203" y="1965"/>
                </a:lnTo>
                <a:lnTo>
                  <a:pt x="1203" y="1961"/>
                </a:lnTo>
                <a:lnTo>
                  <a:pt x="1204" y="1958"/>
                </a:lnTo>
                <a:lnTo>
                  <a:pt x="1205" y="1954"/>
                </a:lnTo>
                <a:lnTo>
                  <a:pt x="1205" y="1949"/>
                </a:lnTo>
                <a:lnTo>
                  <a:pt x="1206" y="1946"/>
                </a:lnTo>
                <a:lnTo>
                  <a:pt x="1207" y="1942"/>
                </a:lnTo>
                <a:lnTo>
                  <a:pt x="1207" y="1938"/>
                </a:lnTo>
                <a:lnTo>
                  <a:pt x="1208" y="1935"/>
                </a:lnTo>
                <a:lnTo>
                  <a:pt x="1209" y="1930"/>
                </a:lnTo>
                <a:lnTo>
                  <a:pt x="1209" y="1924"/>
                </a:lnTo>
                <a:lnTo>
                  <a:pt x="1210" y="1921"/>
                </a:lnTo>
                <a:lnTo>
                  <a:pt x="1211" y="1916"/>
                </a:lnTo>
                <a:lnTo>
                  <a:pt x="1211" y="1910"/>
                </a:lnTo>
                <a:lnTo>
                  <a:pt x="1212" y="1907"/>
                </a:lnTo>
                <a:lnTo>
                  <a:pt x="1212" y="1902"/>
                </a:lnTo>
                <a:lnTo>
                  <a:pt x="1213" y="1896"/>
                </a:lnTo>
                <a:lnTo>
                  <a:pt x="1214" y="1893"/>
                </a:lnTo>
                <a:lnTo>
                  <a:pt x="1214" y="1888"/>
                </a:lnTo>
                <a:lnTo>
                  <a:pt x="1215" y="1881"/>
                </a:lnTo>
                <a:lnTo>
                  <a:pt x="1216" y="1877"/>
                </a:lnTo>
                <a:lnTo>
                  <a:pt x="1216" y="1872"/>
                </a:lnTo>
                <a:lnTo>
                  <a:pt x="1217" y="1864"/>
                </a:lnTo>
                <a:lnTo>
                  <a:pt x="1218" y="1861"/>
                </a:lnTo>
                <a:lnTo>
                  <a:pt x="1218" y="1854"/>
                </a:lnTo>
                <a:lnTo>
                  <a:pt x="1219" y="1847"/>
                </a:lnTo>
                <a:lnTo>
                  <a:pt x="1220" y="1843"/>
                </a:lnTo>
                <a:lnTo>
                  <a:pt x="1220" y="1836"/>
                </a:lnTo>
                <a:lnTo>
                  <a:pt x="1221" y="1828"/>
                </a:lnTo>
                <a:lnTo>
                  <a:pt x="1222" y="1824"/>
                </a:lnTo>
                <a:lnTo>
                  <a:pt x="1222" y="1817"/>
                </a:lnTo>
                <a:lnTo>
                  <a:pt x="1223" y="1808"/>
                </a:lnTo>
                <a:lnTo>
                  <a:pt x="1224" y="1803"/>
                </a:lnTo>
                <a:lnTo>
                  <a:pt x="1224" y="1795"/>
                </a:lnTo>
                <a:lnTo>
                  <a:pt x="1224" y="1785"/>
                </a:lnTo>
                <a:lnTo>
                  <a:pt x="1225" y="1780"/>
                </a:lnTo>
                <a:lnTo>
                  <a:pt x="1226" y="1772"/>
                </a:lnTo>
                <a:lnTo>
                  <a:pt x="1226" y="1762"/>
                </a:lnTo>
                <a:lnTo>
                  <a:pt x="1227" y="1757"/>
                </a:lnTo>
                <a:lnTo>
                  <a:pt x="1228" y="1748"/>
                </a:lnTo>
                <a:lnTo>
                  <a:pt x="1228" y="1739"/>
                </a:lnTo>
                <a:lnTo>
                  <a:pt x="1229" y="1732"/>
                </a:lnTo>
                <a:lnTo>
                  <a:pt x="1230" y="1722"/>
                </a:lnTo>
                <a:lnTo>
                  <a:pt x="1231" y="1710"/>
                </a:lnTo>
                <a:lnTo>
                  <a:pt x="1231" y="1705"/>
                </a:lnTo>
                <a:lnTo>
                  <a:pt x="1232" y="1694"/>
                </a:lnTo>
                <a:lnTo>
                  <a:pt x="1233" y="1682"/>
                </a:lnTo>
                <a:lnTo>
                  <a:pt x="1233" y="1676"/>
                </a:lnTo>
                <a:lnTo>
                  <a:pt x="1234" y="1664"/>
                </a:lnTo>
                <a:lnTo>
                  <a:pt x="1235" y="1651"/>
                </a:lnTo>
                <a:lnTo>
                  <a:pt x="1235" y="1643"/>
                </a:lnTo>
                <a:lnTo>
                  <a:pt x="1236" y="1631"/>
                </a:lnTo>
                <a:lnTo>
                  <a:pt x="1236" y="1616"/>
                </a:lnTo>
                <a:lnTo>
                  <a:pt x="1237" y="1608"/>
                </a:lnTo>
                <a:lnTo>
                  <a:pt x="1237" y="1597"/>
                </a:lnTo>
                <a:lnTo>
                  <a:pt x="1238" y="1583"/>
                </a:lnTo>
                <a:lnTo>
                  <a:pt x="1239" y="1575"/>
                </a:lnTo>
                <a:lnTo>
                  <a:pt x="1239" y="1562"/>
                </a:lnTo>
                <a:lnTo>
                  <a:pt x="1240" y="1546"/>
                </a:lnTo>
                <a:lnTo>
                  <a:pt x="1241" y="1537"/>
                </a:lnTo>
                <a:lnTo>
                  <a:pt x="1241" y="1522"/>
                </a:lnTo>
                <a:lnTo>
                  <a:pt x="1242" y="1505"/>
                </a:lnTo>
                <a:lnTo>
                  <a:pt x="1243" y="1496"/>
                </a:lnTo>
                <a:lnTo>
                  <a:pt x="1243" y="1481"/>
                </a:lnTo>
                <a:lnTo>
                  <a:pt x="1244" y="1465"/>
                </a:lnTo>
                <a:lnTo>
                  <a:pt x="1245" y="1454"/>
                </a:lnTo>
                <a:lnTo>
                  <a:pt x="1245" y="1438"/>
                </a:lnTo>
                <a:lnTo>
                  <a:pt x="1246" y="1419"/>
                </a:lnTo>
                <a:lnTo>
                  <a:pt x="1247" y="1408"/>
                </a:lnTo>
                <a:lnTo>
                  <a:pt x="1247" y="1390"/>
                </a:lnTo>
                <a:lnTo>
                  <a:pt x="1248" y="1369"/>
                </a:lnTo>
                <a:lnTo>
                  <a:pt x="1249" y="1360"/>
                </a:lnTo>
                <a:lnTo>
                  <a:pt x="1249" y="1343"/>
                </a:lnTo>
                <a:lnTo>
                  <a:pt x="1250" y="1323"/>
                </a:lnTo>
                <a:lnTo>
                  <a:pt x="1250" y="1312"/>
                </a:lnTo>
                <a:lnTo>
                  <a:pt x="1251" y="1293"/>
                </a:lnTo>
                <a:lnTo>
                  <a:pt x="1252" y="1272"/>
                </a:lnTo>
                <a:lnTo>
                  <a:pt x="1252" y="1260"/>
                </a:lnTo>
                <a:lnTo>
                  <a:pt x="1253" y="1241"/>
                </a:lnTo>
                <a:lnTo>
                  <a:pt x="1254" y="1219"/>
                </a:lnTo>
                <a:lnTo>
                  <a:pt x="1254" y="1206"/>
                </a:lnTo>
                <a:lnTo>
                  <a:pt x="1255" y="1185"/>
                </a:lnTo>
                <a:lnTo>
                  <a:pt x="1256" y="1162"/>
                </a:lnTo>
                <a:lnTo>
                  <a:pt x="1256" y="1149"/>
                </a:lnTo>
                <a:lnTo>
                  <a:pt x="1257" y="1129"/>
                </a:lnTo>
                <a:lnTo>
                  <a:pt x="1258" y="1107"/>
                </a:lnTo>
                <a:lnTo>
                  <a:pt x="1258" y="1093"/>
                </a:lnTo>
                <a:lnTo>
                  <a:pt x="1259" y="1073"/>
                </a:lnTo>
                <a:lnTo>
                  <a:pt x="1260" y="1050"/>
                </a:lnTo>
                <a:lnTo>
                  <a:pt x="1260" y="1036"/>
                </a:lnTo>
                <a:lnTo>
                  <a:pt x="1261" y="1015"/>
                </a:lnTo>
                <a:lnTo>
                  <a:pt x="1262" y="990"/>
                </a:lnTo>
                <a:lnTo>
                  <a:pt x="1262" y="976"/>
                </a:lnTo>
                <a:lnTo>
                  <a:pt x="1263" y="953"/>
                </a:lnTo>
                <a:lnTo>
                  <a:pt x="1263" y="928"/>
                </a:lnTo>
                <a:lnTo>
                  <a:pt x="1264" y="917"/>
                </a:lnTo>
                <a:lnTo>
                  <a:pt x="1265" y="895"/>
                </a:lnTo>
                <a:lnTo>
                  <a:pt x="1265" y="870"/>
                </a:lnTo>
                <a:lnTo>
                  <a:pt x="1266" y="857"/>
                </a:lnTo>
                <a:lnTo>
                  <a:pt x="1267" y="835"/>
                </a:lnTo>
                <a:lnTo>
                  <a:pt x="1267" y="809"/>
                </a:lnTo>
                <a:lnTo>
                  <a:pt x="1268" y="794"/>
                </a:lnTo>
                <a:lnTo>
                  <a:pt x="1269" y="773"/>
                </a:lnTo>
                <a:lnTo>
                  <a:pt x="1269" y="750"/>
                </a:lnTo>
                <a:lnTo>
                  <a:pt x="1270" y="736"/>
                </a:lnTo>
                <a:lnTo>
                  <a:pt x="1271" y="715"/>
                </a:lnTo>
                <a:lnTo>
                  <a:pt x="1271" y="690"/>
                </a:lnTo>
                <a:lnTo>
                  <a:pt x="1272" y="677"/>
                </a:lnTo>
                <a:lnTo>
                  <a:pt x="1273" y="655"/>
                </a:lnTo>
                <a:lnTo>
                  <a:pt x="1273" y="630"/>
                </a:lnTo>
                <a:lnTo>
                  <a:pt x="1274" y="616"/>
                </a:lnTo>
                <a:lnTo>
                  <a:pt x="1275" y="596"/>
                </a:lnTo>
                <a:lnTo>
                  <a:pt x="1275" y="575"/>
                </a:lnTo>
                <a:lnTo>
                  <a:pt x="1276" y="563"/>
                </a:lnTo>
                <a:lnTo>
                  <a:pt x="1276" y="544"/>
                </a:lnTo>
                <a:lnTo>
                  <a:pt x="1277" y="521"/>
                </a:lnTo>
                <a:lnTo>
                  <a:pt x="1278" y="509"/>
                </a:lnTo>
                <a:lnTo>
                  <a:pt x="1278" y="489"/>
                </a:lnTo>
                <a:lnTo>
                  <a:pt x="1279" y="468"/>
                </a:lnTo>
                <a:lnTo>
                  <a:pt x="1280" y="454"/>
                </a:lnTo>
                <a:lnTo>
                  <a:pt x="1280" y="436"/>
                </a:lnTo>
                <a:lnTo>
                  <a:pt x="1281" y="417"/>
                </a:lnTo>
                <a:lnTo>
                  <a:pt x="1282" y="405"/>
                </a:lnTo>
                <a:lnTo>
                  <a:pt x="1282" y="390"/>
                </a:lnTo>
                <a:lnTo>
                  <a:pt x="1283" y="372"/>
                </a:lnTo>
                <a:lnTo>
                  <a:pt x="1284" y="362"/>
                </a:lnTo>
                <a:lnTo>
                  <a:pt x="1284" y="347"/>
                </a:lnTo>
                <a:lnTo>
                  <a:pt x="1285" y="330"/>
                </a:lnTo>
                <a:lnTo>
                  <a:pt x="1286" y="318"/>
                </a:lnTo>
                <a:lnTo>
                  <a:pt x="1286" y="301"/>
                </a:lnTo>
                <a:lnTo>
                  <a:pt x="1287" y="284"/>
                </a:lnTo>
                <a:lnTo>
                  <a:pt x="1287" y="274"/>
                </a:lnTo>
                <a:lnTo>
                  <a:pt x="1288" y="260"/>
                </a:lnTo>
                <a:lnTo>
                  <a:pt x="1288" y="245"/>
                </a:lnTo>
                <a:lnTo>
                  <a:pt x="1289" y="238"/>
                </a:lnTo>
                <a:lnTo>
                  <a:pt x="1290" y="224"/>
                </a:lnTo>
                <a:lnTo>
                  <a:pt x="1290" y="209"/>
                </a:lnTo>
                <a:lnTo>
                  <a:pt x="1291" y="201"/>
                </a:lnTo>
                <a:lnTo>
                  <a:pt x="1292" y="190"/>
                </a:lnTo>
                <a:lnTo>
                  <a:pt x="1292" y="176"/>
                </a:lnTo>
                <a:lnTo>
                  <a:pt x="1293" y="170"/>
                </a:lnTo>
                <a:lnTo>
                  <a:pt x="1294" y="160"/>
                </a:lnTo>
                <a:lnTo>
                  <a:pt x="1294" y="149"/>
                </a:lnTo>
                <a:lnTo>
                  <a:pt x="1295" y="144"/>
                </a:lnTo>
                <a:lnTo>
                  <a:pt x="1296" y="135"/>
                </a:lnTo>
                <a:lnTo>
                  <a:pt x="1296" y="124"/>
                </a:lnTo>
                <a:lnTo>
                  <a:pt x="1297" y="118"/>
                </a:lnTo>
                <a:lnTo>
                  <a:pt x="1298" y="109"/>
                </a:lnTo>
                <a:lnTo>
                  <a:pt x="1299" y="100"/>
                </a:lnTo>
                <a:lnTo>
                  <a:pt x="1299" y="96"/>
                </a:lnTo>
                <a:lnTo>
                  <a:pt x="1300" y="90"/>
                </a:lnTo>
                <a:lnTo>
                  <a:pt x="1300" y="82"/>
                </a:lnTo>
                <a:lnTo>
                  <a:pt x="1301" y="80"/>
                </a:lnTo>
                <a:lnTo>
                  <a:pt x="1301" y="75"/>
                </a:lnTo>
                <a:lnTo>
                  <a:pt x="1302" y="69"/>
                </a:lnTo>
                <a:lnTo>
                  <a:pt x="1303" y="66"/>
                </a:lnTo>
                <a:lnTo>
                  <a:pt x="1303" y="61"/>
                </a:lnTo>
                <a:lnTo>
                  <a:pt x="1304" y="56"/>
                </a:lnTo>
                <a:lnTo>
                  <a:pt x="1305" y="41"/>
                </a:lnTo>
                <a:lnTo>
                  <a:pt x="1305" y="20"/>
                </a:lnTo>
                <a:lnTo>
                  <a:pt x="1306" y="0"/>
                </a:lnTo>
                <a:lnTo>
                  <a:pt x="1307" y="4"/>
                </a:lnTo>
                <a:lnTo>
                  <a:pt x="1307" y="12"/>
                </a:lnTo>
                <a:lnTo>
                  <a:pt x="1308" y="21"/>
                </a:lnTo>
                <a:lnTo>
                  <a:pt x="1309" y="25"/>
                </a:lnTo>
                <a:lnTo>
                  <a:pt x="1309" y="29"/>
                </a:lnTo>
                <a:lnTo>
                  <a:pt x="1310" y="32"/>
                </a:lnTo>
                <a:lnTo>
                  <a:pt x="1311" y="32"/>
                </a:lnTo>
                <a:lnTo>
                  <a:pt x="1311" y="33"/>
                </a:lnTo>
                <a:lnTo>
                  <a:pt x="1312" y="34"/>
                </a:lnTo>
                <a:lnTo>
                  <a:pt x="1313" y="34"/>
                </a:lnTo>
                <a:lnTo>
                  <a:pt x="1313" y="36"/>
                </a:lnTo>
                <a:lnTo>
                  <a:pt x="1314" y="38"/>
                </a:lnTo>
                <a:lnTo>
                  <a:pt x="1315" y="40"/>
                </a:lnTo>
                <a:lnTo>
                  <a:pt x="1316" y="43"/>
                </a:lnTo>
                <a:lnTo>
                  <a:pt x="1316" y="45"/>
                </a:lnTo>
                <a:lnTo>
                  <a:pt x="1317" y="50"/>
                </a:lnTo>
                <a:lnTo>
                  <a:pt x="1318" y="55"/>
                </a:lnTo>
                <a:lnTo>
                  <a:pt x="1318" y="57"/>
                </a:lnTo>
                <a:lnTo>
                  <a:pt x="1319" y="62"/>
                </a:lnTo>
                <a:lnTo>
                  <a:pt x="1320" y="66"/>
                </a:lnTo>
                <a:lnTo>
                  <a:pt x="1320" y="68"/>
                </a:lnTo>
                <a:lnTo>
                  <a:pt x="1321" y="74"/>
                </a:lnTo>
                <a:lnTo>
                  <a:pt x="1322" y="80"/>
                </a:lnTo>
                <a:lnTo>
                  <a:pt x="1322" y="84"/>
                </a:lnTo>
                <a:lnTo>
                  <a:pt x="1323" y="91"/>
                </a:lnTo>
                <a:lnTo>
                  <a:pt x="1324" y="98"/>
                </a:lnTo>
                <a:lnTo>
                  <a:pt x="1324" y="103"/>
                </a:lnTo>
                <a:lnTo>
                  <a:pt x="1325" y="111"/>
                </a:lnTo>
                <a:lnTo>
                  <a:pt x="1326" y="121"/>
                </a:lnTo>
                <a:lnTo>
                  <a:pt x="1326" y="126"/>
                </a:lnTo>
                <a:lnTo>
                  <a:pt x="1327" y="135"/>
                </a:lnTo>
                <a:lnTo>
                  <a:pt x="1327" y="144"/>
                </a:lnTo>
                <a:lnTo>
                  <a:pt x="1328" y="149"/>
                </a:lnTo>
                <a:lnTo>
                  <a:pt x="1329" y="160"/>
                </a:lnTo>
                <a:lnTo>
                  <a:pt x="1329" y="172"/>
                </a:lnTo>
                <a:lnTo>
                  <a:pt x="1330" y="178"/>
                </a:lnTo>
                <a:lnTo>
                  <a:pt x="1331" y="189"/>
                </a:lnTo>
                <a:lnTo>
                  <a:pt x="1331" y="202"/>
                </a:lnTo>
                <a:lnTo>
                  <a:pt x="1332" y="209"/>
                </a:lnTo>
                <a:lnTo>
                  <a:pt x="1333" y="220"/>
                </a:lnTo>
                <a:lnTo>
                  <a:pt x="1333" y="234"/>
                </a:lnTo>
                <a:lnTo>
                  <a:pt x="1334" y="242"/>
                </a:lnTo>
                <a:lnTo>
                  <a:pt x="1335" y="255"/>
                </a:lnTo>
                <a:lnTo>
                  <a:pt x="1335" y="270"/>
                </a:lnTo>
                <a:lnTo>
                  <a:pt x="1336" y="278"/>
                </a:lnTo>
                <a:lnTo>
                  <a:pt x="1337" y="292"/>
                </a:lnTo>
                <a:lnTo>
                  <a:pt x="1337" y="308"/>
                </a:lnTo>
                <a:lnTo>
                  <a:pt x="1338" y="318"/>
                </a:lnTo>
                <a:lnTo>
                  <a:pt x="1339" y="333"/>
                </a:lnTo>
                <a:lnTo>
                  <a:pt x="1339" y="350"/>
                </a:lnTo>
                <a:lnTo>
                  <a:pt x="1339" y="360"/>
                </a:lnTo>
                <a:lnTo>
                  <a:pt x="1340" y="376"/>
                </a:lnTo>
                <a:lnTo>
                  <a:pt x="1341" y="394"/>
                </a:lnTo>
                <a:lnTo>
                  <a:pt x="1342" y="404"/>
                </a:lnTo>
                <a:lnTo>
                  <a:pt x="1342" y="420"/>
                </a:lnTo>
                <a:lnTo>
                  <a:pt x="1343" y="437"/>
                </a:lnTo>
                <a:lnTo>
                  <a:pt x="1344" y="448"/>
                </a:lnTo>
                <a:lnTo>
                  <a:pt x="1344" y="466"/>
                </a:lnTo>
                <a:lnTo>
                  <a:pt x="1345" y="487"/>
                </a:lnTo>
                <a:lnTo>
                  <a:pt x="1346" y="498"/>
                </a:lnTo>
                <a:lnTo>
                  <a:pt x="1346" y="516"/>
                </a:lnTo>
                <a:lnTo>
                  <a:pt x="1347" y="536"/>
                </a:lnTo>
                <a:lnTo>
                  <a:pt x="1348" y="546"/>
                </a:lnTo>
                <a:lnTo>
                  <a:pt x="1348" y="564"/>
                </a:lnTo>
                <a:lnTo>
                  <a:pt x="1349" y="586"/>
                </a:lnTo>
                <a:lnTo>
                  <a:pt x="1350" y="598"/>
                </a:lnTo>
                <a:lnTo>
                  <a:pt x="1350" y="618"/>
                </a:lnTo>
                <a:lnTo>
                  <a:pt x="1351" y="639"/>
                </a:lnTo>
                <a:lnTo>
                  <a:pt x="1351" y="651"/>
                </a:lnTo>
                <a:lnTo>
                  <a:pt x="1352" y="670"/>
                </a:lnTo>
                <a:lnTo>
                  <a:pt x="1352" y="691"/>
                </a:lnTo>
                <a:lnTo>
                  <a:pt x="1353" y="704"/>
                </a:lnTo>
                <a:lnTo>
                  <a:pt x="1354" y="724"/>
                </a:lnTo>
                <a:lnTo>
                  <a:pt x="1354" y="745"/>
                </a:lnTo>
                <a:lnTo>
                  <a:pt x="1355" y="758"/>
                </a:lnTo>
                <a:lnTo>
                  <a:pt x="1356" y="778"/>
                </a:lnTo>
                <a:lnTo>
                  <a:pt x="1356" y="801"/>
                </a:lnTo>
                <a:lnTo>
                  <a:pt x="1357" y="813"/>
                </a:lnTo>
                <a:lnTo>
                  <a:pt x="1358" y="832"/>
                </a:lnTo>
                <a:lnTo>
                  <a:pt x="1358" y="852"/>
                </a:lnTo>
                <a:lnTo>
                  <a:pt x="1359" y="864"/>
                </a:lnTo>
                <a:lnTo>
                  <a:pt x="1360" y="885"/>
                </a:lnTo>
                <a:lnTo>
                  <a:pt x="1360" y="908"/>
                </a:lnTo>
                <a:lnTo>
                  <a:pt x="1361" y="921"/>
                </a:lnTo>
                <a:lnTo>
                  <a:pt x="1362" y="943"/>
                </a:lnTo>
                <a:lnTo>
                  <a:pt x="1362" y="968"/>
                </a:lnTo>
                <a:lnTo>
                  <a:pt x="1363" y="979"/>
                </a:lnTo>
                <a:lnTo>
                  <a:pt x="1364" y="997"/>
                </a:lnTo>
                <a:lnTo>
                  <a:pt x="1364" y="1017"/>
                </a:lnTo>
                <a:lnTo>
                  <a:pt x="1365" y="1029"/>
                </a:lnTo>
                <a:lnTo>
                  <a:pt x="1365" y="1048"/>
                </a:lnTo>
                <a:lnTo>
                  <a:pt x="1366" y="1070"/>
                </a:lnTo>
                <a:lnTo>
                  <a:pt x="1367" y="1081"/>
                </a:lnTo>
                <a:lnTo>
                  <a:pt x="1367" y="1099"/>
                </a:lnTo>
                <a:lnTo>
                  <a:pt x="1368" y="1119"/>
                </a:lnTo>
                <a:lnTo>
                  <a:pt x="1369" y="1131"/>
                </a:lnTo>
                <a:lnTo>
                  <a:pt x="1369" y="1150"/>
                </a:lnTo>
                <a:lnTo>
                  <a:pt x="1370" y="1170"/>
                </a:lnTo>
                <a:lnTo>
                  <a:pt x="1371" y="1182"/>
                </a:lnTo>
                <a:lnTo>
                  <a:pt x="1371" y="1201"/>
                </a:lnTo>
                <a:lnTo>
                  <a:pt x="1372" y="1222"/>
                </a:lnTo>
                <a:lnTo>
                  <a:pt x="1373" y="1233"/>
                </a:lnTo>
                <a:lnTo>
                  <a:pt x="1373" y="1251"/>
                </a:lnTo>
                <a:lnTo>
                  <a:pt x="1374" y="1270"/>
                </a:lnTo>
                <a:lnTo>
                  <a:pt x="1375" y="1280"/>
                </a:lnTo>
                <a:lnTo>
                  <a:pt x="1375" y="1296"/>
                </a:lnTo>
                <a:lnTo>
                  <a:pt x="1376" y="1313"/>
                </a:lnTo>
                <a:lnTo>
                  <a:pt x="1377" y="1322"/>
                </a:lnTo>
                <a:lnTo>
                  <a:pt x="1377" y="1339"/>
                </a:lnTo>
                <a:lnTo>
                  <a:pt x="1378" y="1358"/>
                </a:lnTo>
                <a:lnTo>
                  <a:pt x="1378" y="1367"/>
                </a:lnTo>
                <a:lnTo>
                  <a:pt x="1379" y="1383"/>
                </a:lnTo>
                <a:lnTo>
                  <a:pt x="1380" y="1403"/>
                </a:lnTo>
                <a:lnTo>
                  <a:pt x="1380" y="1412"/>
                </a:lnTo>
                <a:lnTo>
                  <a:pt x="1381" y="1425"/>
                </a:lnTo>
                <a:lnTo>
                  <a:pt x="1382" y="1440"/>
                </a:lnTo>
                <a:lnTo>
                  <a:pt x="1382" y="1448"/>
                </a:lnTo>
                <a:lnTo>
                  <a:pt x="1383" y="1463"/>
                </a:lnTo>
                <a:lnTo>
                  <a:pt x="1384" y="1479"/>
                </a:lnTo>
                <a:lnTo>
                  <a:pt x="1384" y="1486"/>
                </a:lnTo>
                <a:lnTo>
                  <a:pt x="1385" y="1499"/>
                </a:lnTo>
                <a:lnTo>
                  <a:pt x="1386" y="1515"/>
                </a:lnTo>
                <a:lnTo>
                  <a:pt x="1386" y="1524"/>
                </a:lnTo>
                <a:lnTo>
                  <a:pt x="1387" y="1537"/>
                </a:lnTo>
                <a:lnTo>
                  <a:pt x="1388" y="1551"/>
                </a:lnTo>
                <a:lnTo>
                  <a:pt x="1388" y="1558"/>
                </a:lnTo>
                <a:lnTo>
                  <a:pt x="1389" y="1569"/>
                </a:lnTo>
                <a:lnTo>
                  <a:pt x="1390" y="1581"/>
                </a:lnTo>
                <a:lnTo>
                  <a:pt x="1390" y="1588"/>
                </a:lnTo>
                <a:lnTo>
                  <a:pt x="1391" y="1599"/>
                </a:lnTo>
                <a:lnTo>
                  <a:pt x="1391" y="1611"/>
                </a:lnTo>
                <a:lnTo>
                  <a:pt x="1392" y="1617"/>
                </a:lnTo>
                <a:lnTo>
                  <a:pt x="1393" y="1628"/>
                </a:lnTo>
                <a:lnTo>
                  <a:pt x="1393" y="1639"/>
                </a:lnTo>
                <a:lnTo>
                  <a:pt x="1394" y="1645"/>
                </a:lnTo>
                <a:lnTo>
                  <a:pt x="1395" y="1654"/>
                </a:lnTo>
                <a:lnTo>
                  <a:pt x="1395" y="1665"/>
                </a:lnTo>
                <a:lnTo>
                  <a:pt x="1396" y="1671"/>
                </a:lnTo>
                <a:lnTo>
                  <a:pt x="1397" y="1681"/>
                </a:lnTo>
                <a:lnTo>
                  <a:pt x="1397" y="1692"/>
                </a:lnTo>
                <a:lnTo>
                  <a:pt x="1398" y="1697"/>
                </a:lnTo>
                <a:lnTo>
                  <a:pt x="1399" y="1705"/>
                </a:lnTo>
                <a:lnTo>
                  <a:pt x="1399" y="1713"/>
                </a:lnTo>
                <a:lnTo>
                  <a:pt x="1400" y="1719"/>
                </a:lnTo>
                <a:lnTo>
                  <a:pt x="1401" y="1726"/>
                </a:lnTo>
                <a:lnTo>
                  <a:pt x="1401" y="1735"/>
                </a:lnTo>
                <a:lnTo>
                  <a:pt x="1402" y="1740"/>
                </a:lnTo>
                <a:lnTo>
                  <a:pt x="1402" y="1747"/>
                </a:lnTo>
                <a:lnTo>
                  <a:pt x="1403" y="1755"/>
                </a:lnTo>
                <a:lnTo>
                  <a:pt x="1403" y="1759"/>
                </a:lnTo>
                <a:lnTo>
                  <a:pt x="1404" y="1766"/>
                </a:lnTo>
                <a:lnTo>
                  <a:pt x="1405" y="1773"/>
                </a:lnTo>
                <a:lnTo>
                  <a:pt x="1405" y="1778"/>
                </a:lnTo>
                <a:lnTo>
                  <a:pt x="1406" y="1784"/>
                </a:lnTo>
                <a:lnTo>
                  <a:pt x="1407" y="1791"/>
                </a:lnTo>
                <a:lnTo>
                  <a:pt x="1407" y="1794"/>
                </a:lnTo>
                <a:lnTo>
                  <a:pt x="1408" y="1801"/>
                </a:lnTo>
                <a:lnTo>
                  <a:pt x="1409" y="1807"/>
                </a:lnTo>
                <a:lnTo>
                  <a:pt x="1410" y="1810"/>
                </a:lnTo>
                <a:lnTo>
                  <a:pt x="1410" y="1816"/>
                </a:lnTo>
                <a:lnTo>
                  <a:pt x="1411" y="1823"/>
                </a:lnTo>
                <a:lnTo>
                  <a:pt x="1412" y="1826"/>
                </a:lnTo>
                <a:lnTo>
                  <a:pt x="1412" y="1832"/>
                </a:lnTo>
                <a:lnTo>
                  <a:pt x="1413" y="1838"/>
                </a:lnTo>
                <a:lnTo>
                  <a:pt x="1414" y="1841"/>
                </a:lnTo>
                <a:lnTo>
                  <a:pt x="1414" y="1846"/>
                </a:lnTo>
                <a:lnTo>
                  <a:pt x="1415" y="1851"/>
                </a:lnTo>
                <a:lnTo>
                  <a:pt x="1415" y="1854"/>
                </a:lnTo>
                <a:lnTo>
                  <a:pt x="1416" y="1859"/>
                </a:lnTo>
                <a:lnTo>
                  <a:pt x="1416" y="1864"/>
                </a:lnTo>
                <a:lnTo>
                  <a:pt x="1417" y="1866"/>
                </a:lnTo>
                <a:lnTo>
                  <a:pt x="1418" y="1872"/>
                </a:lnTo>
                <a:lnTo>
                  <a:pt x="1418" y="1877"/>
                </a:lnTo>
                <a:lnTo>
                  <a:pt x="1419" y="1879"/>
                </a:lnTo>
                <a:lnTo>
                  <a:pt x="1420" y="1884"/>
                </a:lnTo>
                <a:lnTo>
                  <a:pt x="1420" y="1888"/>
                </a:lnTo>
                <a:lnTo>
                  <a:pt x="1421" y="1891"/>
                </a:lnTo>
                <a:lnTo>
                  <a:pt x="1422" y="1895"/>
                </a:lnTo>
                <a:lnTo>
                  <a:pt x="1422" y="1898"/>
                </a:lnTo>
                <a:lnTo>
                  <a:pt x="1423" y="1900"/>
                </a:lnTo>
                <a:lnTo>
                  <a:pt x="1424" y="1905"/>
                </a:lnTo>
                <a:lnTo>
                  <a:pt x="1424" y="1909"/>
                </a:lnTo>
                <a:lnTo>
                  <a:pt x="1425" y="1911"/>
                </a:lnTo>
                <a:lnTo>
                  <a:pt x="1426" y="1915"/>
                </a:lnTo>
                <a:lnTo>
                  <a:pt x="1426" y="1919"/>
                </a:lnTo>
                <a:lnTo>
                  <a:pt x="1427" y="1920"/>
                </a:lnTo>
                <a:lnTo>
                  <a:pt x="1428" y="1924"/>
                </a:lnTo>
                <a:lnTo>
                  <a:pt x="1428" y="1928"/>
                </a:lnTo>
                <a:lnTo>
                  <a:pt x="1429" y="1930"/>
                </a:lnTo>
                <a:lnTo>
                  <a:pt x="1429" y="1934"/>
                </a:lnTo>
                <a:lnTo>
                  <a:pt x="1430" y="1938"/>
                </a:lnTo>
                <a:lnTo>
                  <a:pt x="1431" y="1939"/>
                </a:lnTo>
                <a:lnTo>
                  <a:pt x="1431" y="1942"/>
                </a:lnTo>
                <a:lnTo>
                  <a:pt x="1432" y="1945"/>
                </a:lnTo>
                <a:lnTo>
                  <a:pt x="1433" y="1947"/>
                </a:lnTo>
                <a:lnTo>
                  <a:pt x="1433" y="1950"/>
                </a:lnTo>
                <a:lnTo>
                  <a:pt x="1434" y="1954"/>
                </a:lnTo>
                <a:lnTo>
                  <a:pt x="1435" y="1956"/>
                </a:lnTo>
                <a:lnTo>
                  <a:pt x="1435" y="1959"/>
                </a:lnTo>
                <a:lnTo>
                  <a:pt x="1436" y="1963"/>
                </a:lnTo>
                <a:lnTo>
                  <a:pt x="1437" y="1964"/>
                </a:lnTo>
                <a:lnTo>
                  <a:pt x="1437" y="1967"/>
                </a:lnTo>
                <a:lnTo>
                  <a:pt x="1438" y="1970"/>
                </a:lnTo>
                <a:lnTo>
                  <a:pt x="1439" y="1971"/>
                </a:lnTo>
                <a:lnTo>
                  <a:pt x="1439" y="1974"/>
                </a:lnTo>
                <a:lnTo>
                  <a:pt x="1440" y="1977"/>
                </a:lnTo>
                <a:lnTo>
                  <a:pt x="1441" y="1978"/>
                </a:lnTo>
                <a:lnTo>
                  <a:pt x="1441" y="1981"/>
                </a:lnTo>
                <a:lnTo>
                  <a:pt x="1442" y="1984"/>
                </a:lnTo>
                <a:lnTo>
                  <a:pt x="1442" y="1985"/>
                </a:lnTo>
                <a:lnTo>
                  <a:pt x="1443" y="1988"/>
                </a:lnTo>
                <a:lnTo>
                  <a:pt x="1444" y="1991"/>
                </a:lnTo>
                <a:lnTo>
                  <a:pt x="1444" y="1992"/>
                </a:lnTo>
                <a:lnTo>
                  <a:pt x="1445" y="1995"/>
                </a:lnTo>
                <a:lnTo>
                  <a:pt x="1446" y="1998"/>
                </a:lnTo>
                <a:lnTo>
                  <a:pt x="1446" y="1999"/>
                </a:lnTo>
                <a:lnTo>
                  <a:pt x="1447" y="2001"/>
                </a:lnTo>
                <a:lnTo>
                  <a:pt x="1448" y="2005"/>
                </a:lnTo>
                <a:lnTo>
                  <a:pt x="1448" y="2006"/>
                </a:lnTo>
                <a:lnTo>
                  <a:pt x="1449" y="2009"/>
                </a:lnTo>
                <a:lnTo>
                  <a:pt x="1450" y="2012"/>
                </a:lnTo>
                <a:lnTo>
                  <a:pt x="1450" y="2013"/>
                </a:lnTo>
                <a:lnTo>
                  <a:pt x="1451" y="2015"/>
                </a:lnTo>
                <a:lnTo>
                  <a:pt x="1452" y="2018"/>
                </a:lnTo>
                <a:lnTo>
                  <a:pt x="1452" y="2019"/>
                </a:lnTo>
                <a:lnTo>
                  <a:pt x="1453" y="2022"/>
                </a:lnTo>
                <a:lnTo>
                  <a:pt x="1454" y="2024"/>
                </a:lnTo>
                <a:lnTo>
                  <a:pt x="1454" y="2026"/>
                </a:lnTo>
                <a:lnTo>
                  <a:pt x="1455" y="2028"/>
                </a:lnTo>
                <a:lnTo>
                  <a:pt x="1455" y="2030"/>
                </a:lnTo>
                <a:lnTo>
                  <a:pt x="1456" y="2032"/>
                </a:lnTo>
                <a:lnTo>
                  <a:pt x="1457" y="2034"/>
                </a:lnTo>
                <a:lnTo>
                  <a:pt x="1457" y="2036"/>
                </a:lnTo>
                <a:lnTo>
                  <a:pt x="1458" y="2037"/>
                </a:lnTo>
                <a:lnTo>
                  <a:pt x="1459" y="2040"/>
                </a:lnTo>
                <a:lnTo>
                  <a:pt x="1459" y="2043"/>
                </a:lnTo>
                <a:lnTo>
                  <a:pt x="1460" y="2045"/>
                </a:lnTo>
                <a:lnTo>
                  <a:pt x="1461" y="2047"/>
                </a:lnTo>
                <a:lnTo>
                  <a:pt x="1461" y="2049"/>
                </a:lnTo>
                <a:lnTo>
                  <a:pt x="1462" y="2050"/>
                </a:lnTo>
                <a:lnTo>
                  <a:pt x="1463" y="2053"/>
                </a:lnTo>
                <a:lnTo>
                  <a:pt x="1463" y="2055"/>
                </a:lnTo>
                <a:lnTo>
                  <a:pt x="1464" y="2057"/>
                </a:lnTo>
                <a:lnTo>
                  <a:pt x="1465" y="2058"/>
                </a:lnTo>
                <a:lnTo>
                  <a:pt x="1465" y="2061"/>
                </a:lnTo>
                <a:lnTo>
                  <a:pt x="1466" y="2062"/>
                </a:lnTo>
                <a:lnTo>
                  <a:pt x="1466" y="2064"/>
                </a:lnTo>
                <a:lnTo>
                  <a:pt x="1467" y="2067"/>
                </a:lnTo>
                <a:lnTo>
                  <a:pt x="1467" y="2069"/>
                </a:lnTo>
                <a:lnTo>
                  <a:pt x="1468" y="2070"/>
                </a:lnTo>
                <a:lnTo>
                  <a:pt x="1469" y="2073"/>
                </a:lnTo>
                <a:lnTo>
                  <a:pt x="1469" y="2074"/>
                </a:lnTo>
                <a:lnTo>
                  <a:pt x="1470" y="2077"/>
                </a:lnTo>
                <a:lnTo>
                  <a:pt x="1471" y="2079"/>
                </a:lnTo>
                <a:lnTo>
                  <a:pt x="1471" y="2081"/>
                </a:lnTo>
                <a:lnTo>
                  <a:pt x="1472" y="2082"/>
                </a:lnTo>
                <a:lnTo>
                  <a:pt x="1473" y="2084"/>
                </a:lnTo>
                <a:lnTo>
                  <a:pt x="1473" y="2085"/>
                </a:lnTo>
                <a:lnTo>
                  <a:pt x="1474" y="2087"/>
                </a:lnTo>
                <a:lnTo>
                  <a:pt x="1475" y="2090"/>
                </a:lnTo>
                <a:lnTo>
                  <a:pt x="1475" y="2092"/>
                </a:lnTo>
                <a:lnTo>
                  <a:pt x="1476" y="2094"/>
                </a:lnTo>
                <a:lnTo>
                  <a:pt x="1477" y="2096"/>
                </a:lnTo>
                <a:lnTo>
                  <a:pt x="1478" y="2097"/>
                </a:lnTo>
                <a:lnTo>
                  <a:pt x="1478" y="2099"/>
                </a:lnTo>
                <a:lnTo>
                  <a:pt x="1479" y="2101"/>
                </a:lnTo>
                <a:lnTo>
                  <a:pt x="1479" y="2103"/>
                </a:lnTo>
                <a:lnTo>
                  <a:pt x="1480" y="2105"/>
                </a:lnTo>
                <a:lnTo>
                  <a:pt x="1480" y="2107"/>
                </a:lnTo>
                <a:lnTo>
                  <a:pt x="1481" y="2109"/>
                </a:lnTo>
                <a:lnTo>
                  <a:pt x="1482" y="2111"/>
                </a:lnTo>
                <a:lnTo>
                  <a:pt x="1482" y="2113"/>
                </a:lnTo>
                <a:lnTo>
                  <a:pt x="1483" y="2114"/>
                </a:lnTo>
                <a:lnTo>
                  <a:pt x="1484" y="2117"/>
                </a:lnTo>
                <a:lnTo>
                  <a:pt x="1484" y="2118"/>
                </a:lnTo>
                <a:lnTo>
                  <a:pt x="1485" y="2120"/>
                </a:lnTo>
                <a:lnTo>
                  <a:pt x="1486" y="2122"/>
                </a:lnTo>
                <a:lnTo>
                  <a:pt x="1486" y="2124"/>
                </a:lnTo>
                <a:lnTo>
                  <a:pt x="1487" y="2126"/>
                </a:lnTo>
                <a:lnTo>
                  <a:pt x="1488" y="2128"/>
                </a:lnTo>
                <a:lnTo>
                  <a:pt x="1488" y="2129"/>
                </a:lnTo>
                <a:lnTo>
                  <a:pt x="1489" y="2131"/>
                </a:lnTo>
                <a:lnTo>
                  <a:pt x="1490" y="2133"/>
                </a:lnTo>
                <a:lnTo>
                  <a:pt x="1490" y="2135"/>
                </a:lnTo>
                <a:lnTo>
                  <a:pt x="1491" y="2136"/>
                </a:lnTo>
                <a:lnTo>
                  <a:pt x="1492" y="2138"/>
                </a:lnTo>
                <a:lnTo>
                  <a:pt x="1492" y="2140"/>
                </a:lnTo>
                <a:lnTo>
                  <a:pt x="1493" y="2141"/>
                </a:lnTo>
                <a:lnTo>
                  <a:pt x="1493" y="2143"/>
                </a:lnTo>
                <a:lnTo>
                  <a:pt x="1494" y="2145"/>
                </a:lnTo>
                <a:lnTo>
                  <a:pt x="1495" y="2146"/>
                </a:lnTo>
                <a:lnTo>
                  <a:pt x="1495" y="2149"/>
                </a:lnTo>
                <a:lnTo>
                  <a:pt x="1496" y="2151"/>
                </a:lnTo>
                <a:lnTo>
                  <a:pt x="1497" y="2152"/>
                </a:lnTo>
                <a:lnTo>
                  <a:pt x="1497" y="2153"/>
                </a:lnTo>
                <a:lnTo>
                  <a:pt x="1498" y="2155"/>
                </a:lnTo>
                <a:lnTo>
                  <a:pt x="1499" y="2157"/>
                </a:lnTo>
                <a:lnTo>
                  <a:pt x="1499" y="2158"/>
                </a:lnTo>
                <a:lnTo>
                  <a:pt x="1500" y="2160"/>
                </a:lnTo>
                <a:lnTo>
                  <a:pt x="1501" y="2161"/>
                </a:lnTo>
                <a:lnTo>
                  <a:pt x="1501" y="2163"/>
                </a:lnTo>
                <a:lnTo>
                  <a:pt x="1502" y="2164"/>
                </a:lnTo>
                <a:lnTo>
                  <a:pt x="1503" y="2166"/>
                </a:lnTo>
                <a:lnTo>
                  <a:pt x="1503" y="2167"/>
                </a:lnTo>
                <a:lnTo>
                  <a:pt x="1504" y="2169"/>
                </a:lnTo>
                <a:lnTo>
                  <a:pt x="1505" y="2170"/>
                </a:lnTo>
                <a:lnTo>
                  <a:pt x="1505" y="2172"/>
                </a:lnTo>
                <a:lnTo>
                  <a:pt x="1506" y="2174"/>
                </a:lnTo>
                <a:lnTo>
                  <a:pt x="1507" y="2175"/>
                </a:lnTo>
                <a:lnTo>
                  <a:pt x="1508" y="2177"/>
                </a:lnTo>
                <a:lnTo>
                  <a:pt x="1508" y="2178"/>
                </a:lnTo>
                <a:lnTo>
                  <a:pt x="1509" y="2180"/>
                </a:lnTo>
                <a:lnTo>
                  <a:pt x="1510" y="2181"/>
                </a:lnTo>
                <a:lnTo>
                  <a:pt x="1510" y="2182"/>
                </a:lnTo>
                <a:lnTo>
                  <a:pt x="1511" y="2184"/>
                </a:lnTo>
                <a:lnTo>
                  <a:pt x="1512" y="2185"/>
                </a:lnTo>
                <a:lnTo>
                  <a:pt x="1512" y="2186"/>
                </a:lnTo>
                <a:lnTo>
                  <a:pt x="1513" y="2187"/>
                </a:lnTo>
                <a:lnTo>
                  <a:pt x="1514" y="2188"/>
                </a:lnTo>
                <a:lnTo>
                  <a:pt x="1514" y="2189"/>
                </a:lnTo>
                <a:lnTo>
                  <a:pt x="1515" y="2191"/>
                </a:lnTo>
                <a:lnTo>
                  <a:pt x="1516" y="2192"/>
                </a:lnTo>
                <a:lnTo>
                  <a:pt x="1516" y="2193"/>
                </a:lnTo>
                <a:lnTo>
                  <a:pt x="1517" y="2194"/>
                </a:lnTo>
                <a:lnTo>
                  <a:pt x="1518" y="2196"/>
                </a:lnTo>
                <a:lnTo>
                  <a:pt x="1518" y="2197"/>
                </a:lnTo>
                <a:lnTo>
                  <a:pt x="1519" y="2198"/>
                </a:lnTo>
                <a:lnTo>
                  <a:pt x="1520" y="2199"/>
                </a:lnTo>
                <a:lnTo>
                  <a:pt x="1520" y="2200"/>
                </a:lnTo>
                <a:lnTo>
                  <a:pt x="1521" y="2201"/>
                </a:lnTo>
                <a:lnTo>
                  <a:pt x="1522" y="2202"/>
                </a:lnTo>
                <a:lnTo>
                  <a:pt x="1523" y="2203"/>
                </a:lnTo>
                <a:lnTo>
                  <a:pt x="1523" y="2204"/>
                </a:lnTo>
                <a:lnTo>
                  <a:pt x="1524" y="2205"/>
                </a:lnTo>
                <a:lnTo>
                  <a:pt x="1525" y="2206"/>
                </a:lnTo>
                <a:lnTo>
                  <a:pt x="1525" y="2207"/>
                </a:lnTo>
                <a:lnTo>
                  <a:pt x="1526" y="2208"/>
                </a:lnTo>
                <a:lnTo>
                  <a:pt x="1527" y="2209"/>
                </a:lnTo>
                <a:lnTo>
                  <a:pt x="1527" y="2210"/>
                </a:lnTo>
                <a:lnTo>
                  <a:pt x="1528" y="2210"/>
                </a:lnTo>
                <a:lnTo>
                  <a:pt x="1529" y="2211"/>
                </a:lnTo>
                <a:lnTo>
                  <a:pt x="1529" y="2212"/>
                </a:lnTo>
                <a:lnTo>
                  <a:pt x="1530" y="2212"/>
                </a:lnTo>
                <a:lnTo>
                  <a:pt x="1530" y="2213"/>
                </a:lnTo>
                <a:lnTo>
                  <a:pt x="1531" y="2214"/>
                </a:lnTo>
                <a:lnTo>
                  <a:pt x="1532" y="2215"/>
                </a:lnTo>
                <a:lnTo>
                  <a:pt x="1533" y="2216"/>
                </a:lnTo>
                <a:lnTo>
                  <a:pt x="1533" y="2217"/>
                </a:lnTo>
                <a:lnTo>
                  <a:pt x="1534" y="2217"/>
                </a:lnTo>
                <a:lnTo>
                  <a:pt x="1535" y="2219"/>
                </a:lnTo>
                <a:lnTo>
                  <a:pt x="1536" y="2220"/>
                </a:lnTo>
                <a:lnTo>
                  <a:pt x="1537" y="2221"/>
                </a:lnTo>
                <a:lnTo>
                  <a:pt x="1538" y="2221"/>
                </a:lnTo>
                <a:lnTo>
                  <a:pt x="1539" y="2222"/>
                </a:lnTo>
                <a:lnTo>
                  <a:pt x="1540" y="2223"/>
                </a:lnTo>
                <a:lnTo>
                  <a:pt x="1541" y="2224"/>
                </a:lnTo>
                <a:lnTo>
                  <a:pt x="1542" y="2225"/>
                </a:lnTo>
                <a:lnTo>
                  <a:pt x="1543" y="2225"/>
                </a:lnTo>
                <a:lnTo>
                  <a:pt x="1543" y="2226"/>
                </a:lnTo>
                <a:lnTo>
                  <a:pt x="1544" y="2226"/>
                </a:lnTo>
                <a:lnTo>
                  <a:pt x="1544" y="2227"/>
                </a:lnTo>
                <a:lnTo>
                  <a:pt x="1545" y="2227"/>
                </a:lnTo>
                <a:lnTo>
                  <a:pt x="1546" y="2228"/>
                </a:lnTo>
                <a:lnTo>
                  <a:pt x="1547" y="2228"/>
                </a:lnTo>
                <a:lnTo>
                  <a:pt x="1548" y="2229"/>
                </a:lnTo>
                <a:lnTo>
                  <a:pt x="1548" y="2230"/>
                </a:lnTo>
                <a:lnTo>
                  <a:pt x="1549" y="2230"/>
                </a:lnTo>
                <a:lnTo>
                  <a:pt x="1550" y="2231"/>
                </a:lnTo>
                <a:lnTo>
                  <a:pt x="1551" y="2231"/>
                </a:lnTo>
                <a:lnTo>
                  <a:pt x="1552" y="2232"/>
                </a:lnTo>
                <a:lnTo>
                  <a:pt x="1553" y="2233"/>
                </a:lnTo>
                <a:lnTo>
                  <a:pt x="1554" y="2233"/>
                </a:lnTo>
                <a:lnTo>
                  <a:pt x="1555" y="2233"/>
                </a:lnTo>
                <a:lnTo>
                  <a:pt x="1556" y="2234"/>
                </a:lnTo>
                <a:lnTo>
                  <a:pt x="1557" y="2234"/>
                </a:lnTo>
                <a:lnTo>
                  <a:pt x="1558" y="2235"/>
                </a:lnTo>
                <a:lnTo>
                  <a:pt x="1559" y="2235"/>
                </a:lnTo>
                <a:lnTo>
                  <a:pt x="1560" y="2236"/>
                </a:lnTo>
                <a:lnTo>
                  <a:pt x="1561" y="2236"/>
                </a:lnTo>
                <a:lnTo>
                  <a:pt x="1562" y="2237"/>
                </a:lnTo>
                <a:lnTo>
                  <a:pt x="1563" y="2237"/>
                </a:lnTo>
                <a:lnTo>
                  <a:pt x="1563" y="2238"/>
                </a:lnTo>
                <a:lnTo>
                  <a:pt x="1564" y="2238"/>
                </a:lnTo>
                <a:lnTo>
                  <a:pt x="1565" y="2238"/>
                </a:lnTo>
                <a:lnTo>
                  <a:pt x="1566" y="2239"/>
                </a:lnTo>
                <a:lnTo>
                  <a:pt x="1567" y="2239"/>
                </a:lnTo>
                <a:lnTo>
                  <a:pt x="1568" y="2240"/>
                </a:lnTo>
                <a:lnTo>
                  <a:pt x="1569" y="2240"/>
                </a:lnTo>
                <a:lnTo>
                  <a:pt x="1570" y="2241"/>
                </a:lnTo>
                <a:lnTo>
                  <a:pt x="1571" y="2241"/>
                </a:lnTo>
                <a:lnTo>
                  <a:pt x="1572" y="2241"/>
                </a:lnTo>
                <a:lnTo>
                  <a:pt x="1573" y="2242"/>
                </a:lnTo>
                <a:lnTo>
                  <a:pt x="1574" y="2242"/>
                </a:lnTo>
                <a:lnTo>
                  <a:pt x="1575" y="2242"/>
                </a:lnTo>
                <a:lnTo>
                  <a:pt x="1576" y="2243"/>
                </a:lnTo>
                <a:lnTo>
                  <a:pt x="1577" y="2243"/>
                </a:lnTo>
                <a:lnTo>
                  <a:pt x="1578" y="2243"/>
                </a:lnTo>
                <a:lnTo>
                  <a:pt x="1579" y="2243"/>
                </a:lnTo>
                <a:lnTo>
                  <a:pt x="1580" y="2243"/>
                </a:lnTo>
                <a:lnTo>
                  <a:pt x="1580" y="2244"/>
                </a:lnTo>
                <a:lnTo>
                  <a:pt x="1581" y="2244"/>
                </a:lnTo>
                <a:lnTo>
                  <a:pt x="1582" y="2244"/>
                </a:lnTo>
                <a:lnTo>
                  <a:pt x="1582" y="2245"/>
                </a:lnTo>
                <a:lnTo>
                  <a:pt x="1583" y="2245"/>
                </a:lnTo>
                <a:lnTo>
                  <a:pt x="1584" y="2245"/>
                </a:lnTo>
                <a:lnTo>
                  <a:pt x="1585" y="2245"/>
                </a:lnTo>
                <a:lnTo>
                  <a:pt x="1586" y="2245"/>
                </a:lnTo>
                <a:lnTo>
                  <a:pt x="1587" y="2245"/>
                </a:lnTo>
                <a:lnTo>
                  <a:pt x="1588" y="2245"/>
                </a:lnTo>
                <a:lnTo>
                  <a:pt x="1589" y="2245"/>
                </a:lnTo>
                <a:lnTo>
                  <a:pt x="1589" y="2246"/>
                </a:lnTo>
                <a:lnTo>
                  <a:pt x="1590" y="2246"/>
                </a:lnTo>
                <a:lnTo>
                  <a:pt x="1591" y="2246"/>
                </a:lnTo>
                <a:lnTo>
                  <a:pt x="1592" y="2246"/>
                </a:lnTo>
                <a:lnTo>
                  <a:pt x="1593" y="2246"/>
                </a:lnTo>
                <a:lnTo>
                  <a:pt x="1594" y="2246"/>
                </a:lnTo>
                <a:lnTo>
                  <a:pt x="1594" y="2247"/>
                </a:lnTo>
                <a:lnTo>
                  <a:pt x="1595" y="2247"/>
                </a:lnTo>
                <a:lnTo>
                  <a:pt x="1596" y="2247"/>
                </a:lnTo>
                <a:lnTo>
                  <a:pt x="1597" y="2247"/>
                </a:lnTo>
                <a:lnTo>
                  <a:pt x="1597" y="2248"/>
                </a:lnTo>
                <a:lnTo>
                  <a:pt x="1598" y="2248"/>
                </a:lnTo>
                <a:lnTo>
                  <a:pt x="1599" y="2248"/>
                </a:lnTo>
                <a:lnTo>
                  <a:pt x="1599" y="2249"/>
                </a:lnTo>
                <a:lnTo>
                  <a:pt x="1600" y="2249"/>
                </a:lnTo>
                <a:lnTo>
                  <a:pt x="1601" y="2249"/>
                </a:lnTo>
                <a:lnTo>
                  <a:pt x="1602" y="2249"/>
                </a:lnTo>
                <a:lnTo>
                  <a:pt x="1603" y="2249"/>
                </a:lnTo>
                <a:lnTo>
                  <a:pt x="1604" y="2249"/>
                </a:lnTo>
                <a:lnTo>
                  <a:pt x="1605" y="2249"/>
                </a:lnTo>
                <a:lnTo>
                  <a:pt x="1606" y="2250"/>
                </a:lnTo>
                <a:lnTo>
                  <a:pt x="1607" y="2250"/>
                </a:lnTo>
                <a:lnTo>
                  <a:pt x="1608" y="2250"/>
                </a:lnTo>
                <a:lnTo>
                  <a:pt x="1609" y="2250"/>
                </a:lnTo>
                <a:lnTo>
                  <a:pt x="1610" y="2250"/>
                </a:lnTo>
                <a:lnTo>
                  <a:pt x="1611" y="2250"/>
                </a:lnTo>
                <a:lnTo>
                  <a:pt x="1612" y="2250"/>
                </a:lnTo>
                <a:lnTo>
                  <a:pt x="1612" y="2251"/>
                </a:lnTo>
                <a:lnTo>
                  <a:pt x="1613" y="2250"/>
                </a:lnTo>
                <a:lnTo>
                  <a:pt x="1614" y="2251"/>
                </a:lnTo>
                <a:lnTo>
                  <a:pt x="1615" y="2251"/>
                </a:lnTo>
                <a:lnTo>
                  <a:pt x="1616" y="2251"/>
                </a:lnTo>
                <a:lnTo>
                  <a:pt x="1617" y="2251"/>
                </a:lnTo>
                <a:lnTo>
                  <a:pt x="1618" y="2251"/>
                </a:lnTo>
                <a:lnTo>
                  <a:pt x="1618" y="2252"/>
                </a:lnTo>
                <a:lnTo>
                  <a:pt x="1619" y="2252"/>
                </a:lnTo>
                <a:lnTo>
                  <a:pt x="1620" y="2252"/>
                </a:lnTo>
                <a:lnTo>
                  <a:pt x="1621" y="2252"/>
                </a:lnTo>
                <a:lnTo>
                  <a:pt x="1622" y="2252"/>
                </a:lnTo>
                <a:lnTo>
                  <a:pt x="1623" y="2252"/>
                </a:lnTo>
                <a:lnTo>
                  <a:pt x="1624" y="2252"/>
                </a:lnTo>
                <a:lnTo>
                  <a:pt x="1625" y="2252"/>
                </a:lnTo>
                <a:lnTo>
                  <a:pt x="1626" y="2252"/>
                </a:lnTo>
                <a:lnTo>
                  <a:pt x="1627" y="2252"/>
                </a:lnTo>
                <a:lnTo>
                  <a:pt x="1628" y="2253"/>
                </a:lnTo>
                <a:lnTo>
                  <a:pt x="1629" y="2253"/>
                </a:lnTo>
                <a:lnTo>
                  <a:pt x="1630" y="2253"/>
                </a:lnTo>
                <a:lnTo>
                  <a:pt x="1631" y="2253"/>
                </a:lnTo>
                <a:lnTo>
                  <a:pt x="1632" y="2253"/>
                </a:lnTo>
                <a:lnTo>
                  <a:pt x="1633" y="2253"/>
                </a:lnTo>
                <a:lnTo>
                  <a:pt x="1634" y="2253"/>
                </a:lnTo>
                <a:lnTo>
                  <a:pt x="1635" y="2253"/>
                </a:lnTo>
                <a:lnTo>
                  <a:pt x="1636" y="2253"/>
                </a:lnTo>
                <a:lnTo>
                  <a:pt x="1637" y="2254"/>
                </a:lnTo>
                <a:lnTo>
                  <a:pt x="1638" y="2254"/>
                </a:lnTo>
                <a:lnTo>
                  <a:pt x="1639" y="2254"/>
                </a:lnTo>
                <a:lnTo>
                  <a:pt x="1640" y="2254"/>
                </a:lnTo>
                <a:lnTo>
                  <a:pt x="1641" y="2254"/>
                </a:lnTo>
                <a:lnTo>
                  <a:pt x="1642" y="2254"/>
                </a:lnTo>
                <a:lnTo>
                  <a:pt x="1643" y="2254"/>
                </a:lnTo>
                <a:lnTo>
                  <a:pt x="1644" y="2254"/>
                </a:lnTo>
                <a:lnTo>
                  <a:pt x="1645" y="2254"/>
                </a:lnTo>
                <a:lnTo>
                  <a:pt x="1646" y="2254"/>
                </a:lnTo>
                <a:lnTo>
                  <a:pt x="1647" y="2254"/>
                </a:lnTo>
                <a:lnTo>
                  <a:pt x="1648" y="2254"/>
                </a:lnTo>
                <a:lnTo>
                  <a:pt x="1649" y="2254"/>
                </a:lnTo>
                <a:lnTo>
                  <a:pt x="1650" y="2255"/>
                </a:lnTo>
                <a:lnTo>
                  <a:pt x="1651" y="2254"/>
                </a:lnTo>
                <a:lnTo>
                  <a:pt x="1652" y="2254"/>
                </a:lnTo>
                <a:lnTo>
                  <a:pt x="1652" y="2255"/>
                </a:lnTo>
                <a:lnTo>
                  <a:pt x="1653" y="2255"/>
                </a:lnTo>
                <a:lnTo>
                  <a:pt x="1654" y="2255"/>
                </a:lnTo>
                <a:lnTo>
                  <a:pt x="1655" y="2256"/>
                </a:lnTo>
                <a:lnTo>
                  <a:pt x="1656" y="2255"/>
                </a:lnTo>
                <a:lnTo>
                  <a:pt x="1657" y="2256"/>
                </a:lnTo>
                <a:lnTo>
                  <a:pt x="1658" y="2256"/>
                </a:lnTo>
                <a:lnTo>
                  <a:pt x="1659" y="2256"/>
                </a:lnTo>
                <a:lnTo>
                  <a:pt x="1660" y="2256"/>
                </a:lnTo>
                <a:lnTo>
                  <a:pt x="1661" y="2256"/>
                </a:lnTo>
                <a:lnTo>
                  <a:pt x="1662" y="2256"/>
                </a:lnTo>
                <a:lnTo>
                  <a:pt x="1663" y="2256"/>
                </a:lnTo>
                <a:lnTo>
                  <a:pt x="1664" y="2256"/>
                </a:lnTo>
                <a:lnTo>
                  <a:pt x="1665" y="2256"/>
                </a:lnTo>
                <a:lnTo>
                  <a:pt x="1666" y="2256"/>
                </a:lnTo>
                <a:lnTo>
                  <a:pt x="1667" y="2256"/>
                </a:lnTo>
                <a:lnTo>
                  <a:pt x="1668" y="2256"/>
                </a:lnTo>
                <a:lnTo>
                  <a:pt x="1669" y="2256"/>
                </a:lnTo>
                <a:lnTo>
                  <a:pt x="1670" y="2256"/>
                </a:lnTo>
                <a:lnTo>
                  <a:pt x="1671" y="2256"/>
                </a:lnTo>
                <a:lnTo>
                  <a:pt x="1672" y="2256"/>
                </a:lnTo>
                <a:lnTo>
                  <a:pt x="1673" y="2256"/>
                </a:lnTo>
                <a:lnTo>
                  <a:pt x="1674" y="2256"/>
                </a:lnTo>
                <a:lnTo>
                  <a:pt x="1675" y="2256"/>
                </a:lnTo>
                <a:lnTo>
                  <a:pt x="1676" y="2256"/>
                </a:lnTo>
                <a:lnTo>
                  <a:pt x="1677" y="2256"/>
                </a:lnTo>
                <a:lnTo>
                  <a:pt x="1678" y="2256"/>
                </a:lnTo>
                <a:lnTo>
                  <a:pt x="1679" y="2256"/>
                </a:lnTo>
                <a:lnTo>
                  <a:pt x="1680" y="2256"/>
                </a:lnTo>
                <a:lnTo>
                  <a:pt x="1681" y="2256"/>
                </a:lnTo>
                <a:lnTo>
                  <a:pt x="1682" y="2256"/>
                </a:lnTo>
                <a:lnTo>
                  <a:pt x="1682" y="2257"/>
                </a:lnTo>
                <a:lnTo>
                  <a:pt x="1683" y="2257"/>
                </a:lnTo>
                <a:lnTo>
                  <a:pt x="1684" y="2257"/>
                </a:lnTo>
                <a:lnTo>
                  <a:pt x="1684" y="2256"/>
                </a:lnTo>
                <a:lnTo>
                  <a:pt x="1685" y="2256"/>
                </a:lnTo>
                <a:lnTo>
                  <a:pt x="1686" y="2256"/>
                </a:lnTo>
                <a:lnTo>
                  <a:pt x="1687" y="2256"/>
                </a:lnTo>
                <a:lnTo>
                  <a:pt x="1688" y="2257"/>
                </a:lnTo>
                <a:lnTo>
                  <a:pt x="1689" y="2257"/>
                </a:lnTo>
                <a:lnTo>
                  <a:pt x="1690" y="2257"/>
                </a:lnTo>
                <a:lnTo>
                  <a:pt x="1691" y="2257"/>
                </a:lnTo>
                <a:lnTo>
                  <a:pt x="1692" y="2257"/>
                </a:lnTo>
                <a:lnTo>
                  <a:pt x="1693" y="2257"/>
                </a:lnTo>
                <a:lnTo>
                  <a:pt x="1694" y="2257"/>
                </a:lnTo>
                <a:lnTo>
                  <a:pt x="1695" y="2257"/>
                </a:lnTo>
                <a:lnTo>
                  <a:pt x="1696" y="2257"/>
                </a:lnTo>
                <a:lnTo>
                  <a:pt x="1697" y="2257"/>
                </a:lnTo>
                <a:lnTo>
                  <a:pt x="1698" y="2257"/>
                </a:lnTo>
                <a:lnTo>
                  <a:pt x="1699" y="2257"/>
                </a:lnTo>
                <a:lnTo>
                  <a:pt x="1700" y="2257"/>
                </a:lnTo>
                <a:lnTo>
                  <a:pt x="1701" y="2257"/>
                </a:lnTo>
                <a:lnTo>
                  <a:pt x="1702" y="2257"/>
                </a:lnTo>
                <a:lnTo>
                  <a:pt x="1703" y="2257"/>
                </a:lnTo>
                <a:lnTo>
                  <a:pt x="1704" y="2257"/>
                </a:lnTo>
                <a:lnTo>
                  <a:pt x="1705" y="2256"/>
                </a:lnTo>
                <a:lnTo>
                  <a:pt x="1706" y="2256"/>
                </a:lnTo>
                <a:lnTo>
                  <a:pt x="1706" y="2257"/>
                </a:lnTo>
                <a:lnTo>
                  <a:pt x="1707" y="2257"/>
                </a:lnTo>
                <a:lnTo>
                  <a:pt x="1708" y="2257"/>
                </a:lnTo>
                <a:lnTo>
                  <a:pt x="1708" y="2256"/>
                </a:lnTo>
                <a:lnTo>
                  <a:pt x="1709" y="2256"/>
                </a:lnTo>
                <a:lnTo>
                  <a:pt x="1710" y="2256"/>
                </a:lnTo>
                <a:lnTo>
                  <a:pt x="1711" y="2257"/>
                </a:lnTo>
                <a:lnTo>
                  <a:pt x="1712" y="2257"/>
                </a:lnTo>
                <a:lnTo>
                  <a:pt x="1713" y="2257"/>
                </a:lnTo>
                <a:lnTo>
                  <a:pt x="1714" y="2256"/>
                </a:lnTo>
                <a:lnTo>
                  <a:pt x="1715" y="2256"/>
                </a:lnTo>
                <a:lnTo>
                  <a:pt x="1716" y="2256"/>
                </a:lnTo>
                <a:lnTo>
                  <a:pt x="1717" y="2256"/>
                </a:lnTo>
                <a:lnTo>
                  <a:pt x="1718" y="2256"/>
                </a:lnTo>
                <a:lnTo>
                  <a:pt x="1719" y="2256"/>
                </a:lnTo>
                <a:lnTo>
                  <a:pt x="1720" y="2256"/>
                </a:lnTo>
                <a:lnTo>
                  <a:pt x="1721" y="2256"/>
                </a:lnTo>
                <a:lnTo>
                  <a:pt x="1722" y="2256"/>
                </a:lnTo>
                <a:lnTo>
                  <a:pt x="1723" y="2256"/>
                </a:lnTo>
                <a:lnTo>
                  <a:pt x="1724" y="2256"/>
                </a:lnTo>
                <a:lnTo>
                  <a:pt x="1725" y="2255"/>
                </a:lnTo>
                <a:lnTo>
                  <a:pt x="1726" y="2255"/>
                </a:lnTo>
                <a:lnTo>
                  <a:pt x="1727" y="2256"/>
                </a:lnTo>
                <a:lnTo>
                  <a:pt x="1728" y="2255"/>
                </a:lnTo>
                <a:lnTo>
                  <a:pt x="1729" y="2255"/>
                </a:lnTo>
                <a:lnTo>
                  <a:pt x="1730" y="2255"/>
                </a:lnTo>
                <a:lnTo>
                  <a:pt x="1731" y="2255"/>
                </a:lnTo>
                <a:lnTo>
                  <a:pt x="1732" y="2255"/>
                </a:lnTo>
                <a:lnTo>
                  <a:pt x="1733" y="2255"/>
                </a:lnTo>
                <a:lnTo>
                  <a:pt x="1734" y="2255"/>
                </a:lnTo>
                <a:lnTo>
                  <a:pt x="1735" y="2254"/>
                </a:lnTo>
                <a:lnTo>
                  <a:pt x="1735" y="2255"/>
                </a:lnTo>
                <a:lnTo>
                  <a:pt x="1736" y="2255"/>
                </a:lnTo>
                <a:lnTo>
                  <a:pt x="1737" y="2255"/>
                </a:lnTo>
                <a:lnTo>
                  <a:pt x="1738" y="2255"/>
                </a:lnTo>
                <a:lnTo>
                  <a:pt x="1739" y="2254"/>
                </a:lnTo>
                <a:lnTo>
                  <a:pt x="1740" y="2254"/>
                </a:lnTo>
                <a:lnTo>
                  <a:pt x="1741" y="2254"/>
                </a:lnTo>
                <a:lnTo>
                  <a:pt x="1742" y="2254"/>
                </a:lnTo>
                <a:lnTo>
                  <a:pt x="1743" y="2254"/>
                </a:lnTo>
                <a:lnTo>
                  <a:pt x="1744" y="2254"/>
                </a:lnTo>
                <a:lnTo>
                  <a:pt x="1744" y="2253"/>
                </a:lnTo>
                <a:lnTo>
                  <a:pt x="1745" y="2253"/>
                </a:lnTo>
                <a:lnTo>
                  <a:pt x="1746" y="2253"/>
                </a:lnTo>
                <a:lnTo>
                  <a:pt x="1747" y="2253"/>
                </a:lnTo>
                <a:lnTo>
                  <a:pt x="1748" y="2253"/>
                </a:lnTo>
                <a:lnTo>
                  <a:pt x="1749" y="2253"/>
                </a:lnTo>
                <a:lnTo>
                  <a:pt x="1750" y="2252"/>
                </a:lnTo>
                <a:lnTo>
                  <a:pt x="1751" y="2252"/>
                </a:lnTo>
                <a:lnTo>
                  <a:pt x="1752" y="2252"/>
                </a:lnTo>
                <a:lnTo>
                  <a:pt x="1753" y="2252"/>
                </a:lnTo>
                <a:lnTo>
                  <a:pt x="1754" y="2252"/>
                </a:lnTo>
                <a:lnTo>
                  <a:pt x="1755" y="2252"/>
                </a:lnTo>
                <a:lnTo>
                  <a:pt x="1756" y="2252"/>
                </a:lnTo>
                <a:lnTo>
                  <a:pt x="1757" y="2251"/>
                </a:lnTo>
                <a:lnTo>
                  <a:pt x="1758" y="2251"/>
                </a:lnTo>
                <a:lnTo>
                  <a:pt x="1759" y="2251"/>
                </a:lnTo>
                <a:lnTo>
                  <a:pt x="1760" y="2250"/>
                </a:lnTo>
                <a:lnTo>
                  <a:pt x="1761" y="2250"/>
                </a:lnTo>
                <a:lnTo>
                  <a:pt x="1762" y="2250"/>
                </a:lnTo>
                <a:lnTo>
                  <a:pt x="1763" y="2250"/>
                </a:lnTo>
                <a:lnTo>
                  <a:pt x="1764" y="2250"/>
                </a:lnTo>
                <a:lnTo>
                  <a:pt x="1765" y="2250"/>
                </a:lnTo>
                <a:lnTo>
                  <a:pt x="1765" y="2249"/>
                </a:lnTo>
                <a:lnTo>
                  <a:pt x="1766" y="2250"/>
                </a:lnTo>
                <a:lnTo>
                  <a:pt x="1767" y="2250"/>
                </a:lnTo>
                <a:lnTo>
                  <a:pt x="1768" y="2250"/>
                </a:lnTo>
                <a:lnTo>
                  <a:pt x="1769" y="2250"/>
                </a:lnTo>
                <a:lnTo>
                  <a:pt x="1770" y="2250"/>
                </a:lnTo>
                <a:lnTo>
                  <a:pt x="1770" y="2249"/>
                </a:lnTo>
                <a:lnTo>
                  <a:pt x="1771" y="2249"/>
                </a:lnTo>
                <a:lnTo>
                  <a:pt x="1772" y="2249"/>
                </a:lnTo>
                <a:lnTo>
                  <a:pt x="1773" y="2249"/>
                </a:lnTo>
                <a:lnTo>
                  <a:pt x="1774" y="2249"/>
                </a:lnTo>
                <a:lnTo>
                  <a:pt x="1774" y="2248"/>
                </a:lnTo>
                <a:lnTo>
                  <a:pt x="1775" y="2248"/>
                </a:lnTo>
                <a:lnTo>
                  <a:pt x="1776" y="2248"/>
                </a:lnTo>
                <a:lnTo>
                  <a:pt x="1777" y="2248"/>
                </a:lnTo>
                <a:lnTo>
                  <a:pt x="1778" y="2248"/>
                </a:lnTo>
                <a:lnTo>
                  <a:pt x="1779" y="2248"/>
                </a:lnTo>
                <a:lnTo>
                  <a:pt x="1780" y="2248"/>
                </a:lnTo>
                <a:lnTo>
                  <a:pt x="1781" y="2248"/>
                </a:lnTo>
                <a:lnTo>
                  <a:pt x="1782" y="2248"/>
                </a:lnTo>
                <a:lnTo>
                  <a:pt x="1782" y="2247"/>
                </a:lnTo>
                <a:lnTo>
                  <a:pt x="1783" y="2247"/>
                </a:lnTo>
                <a:lnTo>
                  <a:pt x="1784" y="2247"/>
                </a:lnTo>
                <a:lnTo>
                  <a:pt x="1785" y="2247"/>
                </a:lnTo>
                <a:lnTo>
                  <a:pt x="1786" y="2247"/>
                </a:lnTo>
                <a:lnTo>
                  <a:pt x="1787" y="2247"/>
                </a:lnTo>
                <a:lnTo>
                  <a:pt x="1787" y="2246"/>
                </a:lnTo>
                <a:lnTo>
                  <a:pt x="1788" y="2246"/>
                </a:lnTo>
                <a:lnTo>
                  <a:pt x="1789" y="2246"/>
                </a:lnTo>
                <a:lnTo>
                  <a:pt x="1790" y="2246"/>
                </a:lnTo>
                <a:lnTo>
                  <a:pt x="1791" y="2246"/>
                </a:lnTo>
                <a:lnTo>
                  <a:pt x="1792" y="2246"/>
                </a:lnTo>
                <a:lnTo>
                  <a:pt x="1793" y="2246"/>
                </a:lnTo>
                <a:lnTo>
                  <a:pt x="1794" y="2246"/>
                </a:lnTo>
                <a:lnTo>
                  <a:pt x="1795" y="2246"/>
                </a:lnTo>
                <a:lnTo>
                  <a:pt x="1795" y="2245"/>
                </a:lnTo>
                <a:lnTo>
                  <a:pt x="1796" y="2245"/>
                </a:lnTo>
                <a:lnTo>
                  <a:pt x="1797" y="2245"/>
                </a:lnTo>
                <a:lnTo>
                  <a:pt x="1798" y="2245"/>
                </a:lnTo>
                <a:lnTo>
                  <a:pt x="1799" y="2245"/>
                </a:lnTo>
                <a:lnTo>
                  <a:pt x="1800" y="2245"/>
                </a:lnTo>
                <a:lnTo>
                  <a:pt x="1801" y="2245"/>
                </a:lnTo>
                <a:lnTo>
                  <a:pt x="1802" y="2245"/>
                </a:lnTo>
                <a:lnTo>
                  <a:pt x="1803" y="2245"/>
                </a:lnTo>
                <a:lnTo>
                  <a:pt x="1804" y="2245"/>
                </a:lnTo>
                <a:lnTo>
                  <a:pt x="1805" y="2245"/>
                </a:lnTo>
                <a:lnTo>
                  <a:pt x="1806" y="2245"/>
                </a:lnTo>
                <a:lnTo>
                  <a:pt x="1807" y="2245"/>
                </a:lnTo>
                <a:lnTo>
                  <a:pt x="1808" y="2245"/>
                </a:lnTo>
                <a:lnTo>
                  <a:pt x="1809" y="2245"/>
                </a:lnTo>
                <a:lnTo>
                  <a:pt x="1810" y="2245"/>
                </a:lnTo>
                <a:lnTo>
                  <a:pt x="1810" y="2244"/>
                </a:lnTo>
                <a:lnTo>
                  <a:pt x="1811" y="2244"/>
                </a:lnTo>
                <a:lnTo>
                  <a:pt x="1812" y="2244"/>
                </a:lnTo>
                <a:lnTo>
                  <a:pt x="1813" y="2244"/>
                </a:lnTo>
                <a:lnTo>
                  <a:pt x="1813" y="2243"/>
                </a:lnTo>
                <a:lnTo>
                  <a:pt x="1814" y="2243"/>
                </a:lnTo>
                <a:lnTo>
                  <a:pt x="1815" y="2243"/>
                </a:lnTo>
                <a:lnTo>
                  <a:pt x="1816" y="2243"/>
                </a:lnTo>
                <a:lnTo>
                  <a:pt x="1817" y="2243"/>
                </a:lnTo>
                <a:lnTo>
                  <a:pt x="1818" y="2242"/>
                </a:lnTo>
                <a:lnTo>
                  <a:pt x="1819" y="2242"/>
                </a:lnTo>
                <a:lnTo>
                  <a:pt x="1820" y="2242"/>
                </a:lnTo>
                <a:lnTo>
                  <a:pt x="1821" y="2242"/>
                </a:lnTo>
                <a:lnTo>
                  <a:pt x="1821" y="2241"/>
                </a:lnTo>
                <a:lnTo>
                  <a:pt x="1822" y="2241"/>
                </a:lnTo>
                <a:lnTo>
                  <a:pt x="1823" y="2241"/>
                </a:lnTo>
                <a:lnTo>
                  <a:pt x="1824" y="2240"/>
                </a:lnTo>
                <a:lnTo>
                  <a:pt x="1825" y="2240"/>
                </a:lnTo>
                <a:lnTo>
                  <a:pt x="1826" y="2239"/>
                </a:lnTo>
                <a:lnTo>
                  <a:pt x="1827" y="2239"/>
                </a:lnTo>
                <a:lnTo>
                  <a:pt x="1827" y="2238"/>
                </a:lnTo>
                <a:lnTo>
                  <a:pt x="1828" y="2238"/>
                </a:lnTo>
                <a:lnTo>
                  <a:pt x="1829" y="2237"/>
                </a:lnTo>
                <a:lnTo>
                  <a:pt x="1830" y="2237"/>
                </a:lnTo>
                <a:lnTo>
                  <a:pt x="1831" y="2236"/>
                </a:lnTo>
                <a:lnTo>
                  <a:pt x="1831" y="2235"/>
                </a:lnTo>
                <a:lnTo>
                  <a:pt x="1832" y="2235"/>
                </a:lnTo>
                <a:lnTo>
                  <a:pt x="1833" y="2234"/>
                </a:lnTo>
                <a:lnTo>
                  <a:pt x="1833" y="2233"/>
                </a:lnTo>
                <a:lnTo>
                  <a:pt x="1834" y="2233"/>
                </a:lnTo>
                <a:lnTo>
                  <a:pt x="1835" y="2233"/>
                </a:lnTo>
                <a:lnTo>
                  <a:pt x="1836" y="2233"/>
                </a:lnTo>
                <a:lnTo>
                  <a:pt x="1836" y="2232"/>
                </a:lnTo>
                <a:lnTo>
                  <a:pt x="1837" y="2231"/>
                </a:lnTo>
                <a:lnTo>
                  <a:pt x="1837" y="2230"/>
                </a:lnTo>
                <a:lnTo>
                  <a:pt x="1838" y="2229"/>
                </a:lnTo>
                <a:lnTo>
                  <a:pt x="1838" y="2228"/>
                </a:lnTo>
                <a:lnTo>
                  <a:pt x="1839" y="2228"/>
                </a:lnTo>
                <a:lnTo>
                  <a:pt x="1840" y="2227"/>
                </a:lnTo>
                <a:lnTo>
                  <a:pt x="1840" y="2226"/>
                </a:lnTo>
                <a:lnTo>
                  <a:pt x="1841" y="2225"/>
                </a:lnTo>
                <a:lnTo>
                  <a:pt x="1842" y="2224"/>
                </a:lnTo>
                <a:lnTo>
                  <a:pt x="1842" y="2223"/>
                </a:lnTo>
                <a:lnTo>
                  <a:pt x="1843" y="2222"/>
                </a:lnTo>
                <a:lnTo>
                  <a:pt x="1844" y="2221"/>
                </a:lnTo>
                <a:lnTo>
                  <a:pt x="1844" y="2220"/>
                </a:lnTo>
                <a:lnTo>
                  <a:pt x="1845" y="2219"/>
                </a:lnTo>
                <a:lnTo>
                  <a:pt x="1846" y="2218"/>
                </a:lnTo>
                <a:lnTo>
                  <a:pt x="1846" y="2216"/>
                </a:lnTo>
                <a:lnTo>
                  <a:pt x="1847" y="2215"/>
                </a:lnTo>
                <a:lnTo>
                  <a:pt x="1848" y="2214"/>
                </a:lnTo>
                <a:lnTo>
                  <a:pt x="1848" y="2213"/>
                </a:lnTo>
                <a:lnTo>
                  <a:pt x="1849" y="2211"/>
                </a:lnTo>
                <a:lnTo>
                  <a:pt x="1850" y="2210"/>
                </a:lnTo>
                <a:lnTo>
                  <a:pt x="1850" y="2208"/>
                </a:lnTo>
                <a:lnTo>
                  <a:pt x="1851" y="2207"/>
                </a:lnTo>
                <a:lnTo>
                  <a:pt x="1851" y="2206"/>
                </a:lnTo>
                <a:lnTo>
                  <a:pt x="1852" y="2204"/>
                </a:lnTo>
                <a:lnTo>
                  <a:pt x="1853" y="2202"/>
                </a:lnTo>
                <a:lnTo>
                  <a:pt x="1853" y="2201"/>
                </a:lnTo>
                <a:lnTo>
                  <a:pt x="1854" y="2199"/>
                </a:lnTo>
                <a:lnTo>
                  <a:pt x="1855" y="2197"/>
                </a:lnTo>
                <a:lnTo>
                  <a:pt x="1855" y="2195"/>
                </a:lnTo>
                <a:lnTo>
                  <a:pt x="1856" y="2193"/>
                </a:lnTo>
                <a:lnTo>
                  <a:pt x="1857" y="2190"/>
                </a:lnTo>
                <a:lnTo>
                  <a:pt x="1857" y="2189"/>
                </a:lnTo>
                <a:lnTo>
                  <a:pt x="1858" y="2187"/>
                </a:lnTo>
                <a:lnTo>
                  <a:pt x="1859" y="2185"/>
                </a:lnTo>
                <a:lnTo>
                  <a:pt x="1859" y="2183"/>
                </a:lnTo>
                <a:lnTo>
                  <a:pt x="1860" y="2181"/>
                </a:lnTo>
                <a:lnTo>
                  <a:pt x="1861" y="2178"/>
                </a:lnTo>
                <a:lnTo>
                  <a:pt x="1861" y="2176"/>
                </a:lnTo>
                <a:lnTo>
                  <a:pt x="1862" y="2174"/>
                </a:lnTo>
                <a:lnTo>
                  <a:pt x="1863" y="2171"/>
                </a:lnTo>
                <a:lnTo>
                  <a:pt x="1863" y="2170"/>
                </a:lnTo>
                <a:lnTo>
                  <a:pt x="1864" y="2167"/>
                </a:lnTo>
                <a:lnTo>
                  <a:pt x="1864" y="2164"/>
                </a:lnTo>
                <a:lnTo>
                  <a:pt x="1865" y="2163"/>
                </a:lnTo>
                <a:lnTo>
                  <a:pt x="1866" y="2161"/>
                </a:lnTo>
                <a:lnTo>
                  <a:pt x="1866" y="2158"/>
                </a:lnTo>
                <a:lnTo>
                  <a:pt x="1867" y="2156"/>
                </a:lnTo>
                <a:lnTo>
                  <a:pt x="1868" y="2154"/>
                </a:lnTo>
                <a:lnTo>
                  <a:pt x="1868" y="2151"/>
                </a:lnTo>
                <a:lnTo>
                  <a:pt x="1869" y="2150"/>
                </a:lnTo>
                <a:lnTo>
                  <a:pt x="1870" y="2148"/>
                </a:lnTo>
                <a:lnTo>
                  <a:pt x="1870" y="2145"/>
                </a:lnTo>
                <a:lnTo>
                  <a:pt x="1871" y="2144"/>
                </a:lnTo>
                <a:lnTo>
                  <a:pt x="1872" y="2142"/>
                </a:lnTo>
                <a:lnTo>
                  <a:pt x="1872" y="2140"/>
                </a:lnTo>
                <a:lnTo>
                  <a:pt x="1873" y="2139"/>
                </a:lnTo>
                <a:lnTo>
                  <a:pt x="1874" y="2136"/>
                </a:lnTo>
                <a:lnTo>
                  <a:pt x="1874" y="2134"/>
                </a:lnTo>
                <a:lnTo>
                  <a:pt x="1875" y="2133"/>
                </a:lnTo>
                <a:lnTo>
                  <a:pt x="1876" y="2131"/>
                </a:lnTo>
                <a:lnTo>
                  <a:pt x="1876" y="2130"/>
                </a:lnTo>
                <a:lnTo>
                  <a:pt x="1876" y="2129"/>
                </a:lnTo>
                <a:lnTo>
                  <a:pt x="1877" y="2128"/>
                </a:lnTo>
                <a:lnTo>
                  <a:pt x="1878" y="2126"/>
                </a:lnTo>
                <a:lnTo>
                  <a:pt x="1878" y="2125"/>
                </a:lnTo>
                <a:lnTo>
                  <a:pt x="1879" y="2123"/>
                </a:lnTo>
                <a:lnTo>
                  <a:pt x="1880" y="2122"/>
                </a:lnTo>
                <a:lnTo>
                  <a:pt x="1881" y="2121"/>
                </a:lnTo>
                <a:lnTo>
                  <a:pt x="1881" y="2120"/>
                </a:lnTo>
                <a:lnTo>
                  <a:pt x="1882" y="2119"/>
                </a:lnTo>
                <a:lnTo>
                  <a:pt x="1883" y="2118"/>
                </a:lnTo>
                <a:lnTo>
                  <a:pt x="1883" y="2117"/>
                </a:lnTo>
                <a:lnTo>
                  <a:pt x="1884" y="2117"/>
                </a:lnTo>
                <a:lnTo>
                  <a:pt x="1885" y="2116"/>
                </a:lnTo>
                <a:lnTo>
                  <a:pt x="1885" y="2115"/>
                </a:lnTo>
                <a:lnTo>
                  <a:pt x="1886" y="2114"/>
                </a:lnTo>
                <a:lnTo>
                  <a:pt x="1887" y="2114"/>
                </a:lnTo>
                <a:lnTo>
                  <a:pt x="1887" y="2113"/>
                </a:lnTo>
                <a:lnTo>
                  <a:pt x="1888" y="2112"/>
                </a:lnTo>
                <a:lnTo>
                  <a:pt x="1889" y="2111"/>
                </a:lnTo>
                <a:lnTo>
                  <a:pt x="1890" y="2111"/>
                </a:lnTo>
                <a:lnTo>
                  <a:pt x="1891" y="2110"/>
                </a:lnTo>
                <a:lnTo>
                  <a:pt x="1892" y="2109"/>
                </a:lnTo>
                <a:lnTo>
                  <a:pt x="1893" y="2109"/>
                </a:lnTo>
                <a:lnTo>
                  <a:pt x="1894" y="2109"/>
                </a:lnTo>
                <a:lnTo>
                  <a:pt x="1895" y="2109"/>
                </a:lnTo>
                <a:lnTo>
                  <a:pt x="1896" y="2109"/>
                </a:lnTo>
                <a:lnTo>
                  <a:pt x="1897" y="2108"/>
                </a:lnTo>
                <a:lnTo>
                  <a:pt x="1898" y="2109"/>
                </a:lnTo>
                <a:lnTo>
                  <a:pt x="1899" y="2108"/>
                </a:lnTo>
                <a:lnTo>
                  <a:pt x="1900" y="2108"/>
                </a:lnTo>
                <a:lnTo>
                  <a:pt x="1901" y="2109"/>
                </a:lnTo>
                <a:lnTo>
                  <a:pt x="1902" y="2109"/>
                </a:lnTo>
                <a:lnTo>
                  <a:pt x="1903" y="2109"/>
                </a:lnTo>
                <a:lnTo>
                  <a:pt x="1904" y="2110"/>
                </a:lnTo>
                <a:lnTo>
                  <a:pt x="1905" y="2110"/>
                </a:lnTo>
                <a:lnTo>
                  <a:pt x="1906" y="2111"/>
                </a:lnTo>
                <a:lnTo>
                  <a:pt x="1907" y="2111"/>
                </a:lnTo>
                <a:lnTo>
                  <a:pt x="1908" y="2112"/>
                </a:lnTo>
                <a:lnTo>
                  <a:pt x="1909" y="2113"/>
                </a:lnTo>
                <a:lnTo>
                  <a:pt x="1910" y="2114"/>
                </a:lnTo>
                <a:lnTo>
                  <a:pt x="1911" y="2115"/>
                </a:lnTo>
                <a:lnTo>
                  <a:pt x="1912" y="2116"/>
                </a:lnTo>
                <a:lnTo>
                  <a:pt x="1913" y="2117"/>
                </a:lnTo>
                <a:lnTo>
                  <a:pt x="1914" y="2118"/>
                </a:lnTo>
                <a:lnTo>
                  <a:pt x="1914" y="2119"/>
                </a:lnTo>
                <a:lnTo>
                  <a:pt x="1915" y="2119"/>
                </a:lnTo>
                <a:lnTo>
                  <a:pt x="1915" y="2120"/>
                </a:lnTo>
                <a:lnTo>
                  <a:pt x="1916" y="2121"/>
                </a:lnTo>
                <a:lnTo>
                  <a:pt x="1917" y="2122"/>
                </a:lnTo>
                <a:lnTo>
                  <a:pt x="1917" y="2123"/>
                </a:lnTo>
                <a:lnTo>
                  <a:pt x="1918" y="2124"/>
                </a:lnTo>
                <a:lnTo>
                  <a:pt x="1919" y="2126"/>
                </a:lnTo>
                <a:lnTo>
                  <a:pt x="1920" y="2128"/>
                </a:lnTo>
                <a:lnTo>
                  <a:pt x="1921" y="2129"/>
                </a:lnTo>
                <a:lnTo>
                  <a:pt x="1922" y="2131"/>
                </a:lnTo>
                <a:lnTo>
                  <a:pt x="1923" y="2132"/>
                </a:lnTo>
                <a:lnTo>
                  <a:pt x="1923" y="2133"/>
                </a:lnTo>
                <a:lnTo>
                  <a:pt x="1924" y="2135"/>
                </a:lnTo>
                <a:lnTo>
                  <a:pt x="1925" y="2137"/>
                </a:lnTo>
                <a:lnTo>
                  <a:pt x="1925" y="2138"/>
                </a:lnTo>
                <a:lnTo>
                  <a:pt x="1926" y="2139"/>
                </a:lnTo>
                <a:lnTo>
                  <a:pt x="1927" y="2141"/>
                </a:lnTo>
                <a:lnTo>
                  <a:pt x="1927" y="2142"/>
                </a:lnTo>
                <a:lnTo>
                  <a:pt x="1928" y="2144"/>
                </a:lnTo>
                <a:lnTo>
                  <a:pt x="1928" y="2146"/>
                </a:lnTo>
                <a:lnTo>
                  <a:pt x="1929" y="2147"/>
                </a:lnTo>
                <a:lnTo>
                  <a:pt x="1930" y="2149"/>
                </a:lnTo>
                <a:lnTo>
                  <a:pt x="1930" y="2151"/>
                </a:lnTo>
                <a:lnTo>
                  <a:pt x="1931" y="2151"/>
                </a:lnTo>
                <a:lnTo>
                  <a:pt x="1932" y="2153"/>
                </a:lnTo>
                <a:lnTo>
                  <a:pt x="1932" y="2156"/>
                </a:lnTo>
                <a:lnTo>
                  <a:pt x="1933" y="2156"/>
                </a:lnTo>
                <a:lnTo>
                  <a:pt x="1934" y="2159"/>
                </a:lnTo>
                <a:lnTo>
                  <a:pt x="1934" y="2161"/>
                </a:lnTo>
                <a:lnTo>
                  <a:pt x="1935" y="2162"/>
                </a:lnTo>
                <a:lnTo>
                  <a:pt x="1936" y="2164"/>
                </a:lnTo>
                <a:lnTo>
                  <a:pt x="1936" y="2166"/>
                </a:lnTo>
                <a:lnTo>
                  <a:pt x="1937" y="2167"/>
                </a:lnTo>
                <a:lnTo>
                  <a:pt x="1938" y="2169"/>
                </a:lnTo>
                <a:lnTo>
                  <a:pt x="1938" y="2171"/>
                </a:lnTo>
                <a:lnTo>
                  <a:pt x="1939" y="2173"/>
                </a:lnTo>
                <a:lnTo>
                  <a:pt x="1939" y="2175"/>
                </a:lnTo>
                <a:lnTo>
                  <a:pt x="1940" y="2177"/>
                </a:lnTo>
                <a:lnTo>
                  <a:pt x="1940" y="2178"/>
                </a:lnTo>
                <a:lnTo>
                  <a:pt x="1941" y="2180"/>
                </a:lnTo>
                <a:lnTo>
                  <a:pt x="1942" y="2183"/>
                </a:lnTo>
                <a:lnTo>
                  <a:pt x="1942" y="2184"/>
                </a:lnTo>
                <a:lnTo>
                  <a:pt x="1943" y="2186"/>
                </a:lnTo>
                <a:lnTo>
                  <a:pt x="1944" y="2187"/>
                </a:lnTo>
                <a:lnTo>
                  <a:pt x="1944" y="2189"/>
                </a:lnTo>
                <a:lnTo>
                  <a:pt x="1945" y="2191"/>
                </a:lnTo>
                <a:lnTo>
                  <a:pt x="1946" y="2193"/>
                </a:lnTo>
                <a:lnTo>
                  <a:pt x="1947" y="2193"/>
                </a:lnTo>
                <a:lnTo>
                  <a:pt x="1947" y="2196"/>
                </a:lnTo>
                <a:lnTo>
                  <a:pt x="1948" y="2198"/>
                </a:lnTo>
                <a:lnTo>
                  <a:pt x="1949" y="2198"/>
                </a:lnTo>
                <a:lnTo>
                  <a:pt x="1949" y="2200"/>
                </a:lnTo>
                <a:lnTo>
                  <a:pt x="1950" y="2203"/>
                </a:lnTo>
                <a:lnTo>
                  <a:pt x="1951" y="2204"/>
                </a:lnTo>
                <a:lnTo>
                  <a:pt x="1951" y="2205"/>
                </a:lnTo>
                <a:lnTo>
                  <a:pt x="1952" y="2207"/>
                </a:lnTo>
                <a:lnTo>
                  <a:pt x="1952" y="2208"/>
                </a:lnTo>
                <a:lnTo>
                  <a:pt x="1953" y="2210"/>
                </a:lnTo>
                <a:lnTo>
                  <a:pt x="1953" y="2212"/>
                </a:lnTo>
                <a:lnTo>
                  <a:pt x="1954" y="2213"/>
                </a:lnTo>
                <a:lnTo>
                  <a:pt x="1955" y="2214"/>
                </a:lnTo>
                <a:lnTo>
                  <a:pt x="1955" y="2216"/>
                </a:lnTo>
                <a:lnTo>
                  <a:pt x="1956" y="2217"/>
                </a:lnTo>
                <a:lnTo>
                  <a:pt x="1957" y="2218"/>
                </a:lnTo>
                <a:lnTo>
                  <a:pt x="1957" y="2219"/>
                </a:lnTo>
                <a:lnTo>
                  <a:pt x="1958" y="2220"/>
                </a:lnTo>
                <a:lnTo>
                  <a:pt x="1959" y="2221"/>
                </a:lnTo>
                <a:lnTo>
                  <a:pt x="1959" y="2223"/>
                </a:lnTo>
                <a:lnTo>
                  <a:pt x="1960" y="2224"/>
                </a:lnTo>
                <a:lnTo>
                  <a:pt x="1961" y="2225"/>
                </a:lnTo>
                <a:lnTo>
                  <a:pt x="1961" y="2226"/>
                </a:lnTo>
                <a:lnTo>
                  <a:pt x="1962" y="2227"/>
                </a:lnTo>
                <a:lnTo>
                  <a:pt x="1963" y="2228"/>
                </a:lnTo>
                <a:lnTo>
                  <a:pt x="1963" y="2229"/>
                </a:lnTo>
                <a:lnTo>
                  <a:pt x="1964" y="2230"/>
                </a:lnTo>
                <a:lnTo>
                  <a:pt x="1965" y="2231"/>
                </a:lnTo>
                <a:lnTo>
                  <a:pt x="1965" y="2233"/>
                </a:lnTo>
                <a:lnTo>
                  <a:pt x="1966" y="2233"/>
                </a:lnTo>
                <a:lnTo>
                  <a:pt x="1967" y="2235"/>
                </a:lnTo>
                <a:lnTo>
                  <a:pt x="1968" y="2235"/>
                </a:lnTo>
                <a:lnTo>
                  <a:pt x="1968" y="2236"/>
                </a:lnTo>
                <a:lnTo>
                  <a:pt x="1969" y="2237"/>
                </a:lnTo>
                <a:lnTo>
                  <a:pt x="1970" y="2238"/>
                </a:lnTo>
                <a:lnTo>
                  <a:pt x="1970" y="2239"/>
                </a:lnTo>
                <a:lnTo>
                  <a:pt x="1971" y="2239"/>
                </a:lnTo>
                <a:lnTo>
                  <a:pt x="1972" y="2240"/>
                </a:lnTo>
                <a:lnTo>
                  <a:pt x="1973" y="2241"/>
                </a:lnTo>
                <a:lnTo>
                  <a:pt x="1974" y="2241"/>
                </a:lnTo>
                <a:lnTo>
                  <a:pt x="1974" y="2242"/>
                </a:lnTo>
                <a:lnTo>
                  <a:pt x="1975" y="2243"/>
                </a:lnTo>
                <a:lnTo>
                  <a:pt x="1976" y="2243"/>
                </a:lnTo>
                <a:lnTo>
                  <a:pt x="1976" y="2244"/>
                </a:lnTo>
                <a:lnTo>
                  <a:pt x="1977" y="2245"/>
                </a:lnTo>
                <a:lnTo>
                  <a:pt x="1978" y="2245"/>
                </a:lnTo>
                <a:lnTo>
                  <a:pt x="1979" y="2246"/>
                </a:lnTo>
                <a:lnTo>
                  <a:pt x="1980" y="2246"/>
                </a:lnTo>
                <a:lnTo>
                  <a:pt x="1981" y="2246"/>
                </a:lnTo>
                <a:lnTo>
                  <a:pt x="1981" y="2247"/>
                </a:lnTo>
                <a:lnTo>
                  <a:pt x="1982" y="2247"/>
                </a:lnTo>
                <a:lnTo>
                  <a:pt x="1983" y="2247"/>
                </a:lnTo>
                <a:lnTo>
                  <a:pt x="1983" y="2248"/>
                </a:lnTo>
                <a:lnTo>
                  <a:pt x="1984" y="2248"/>
                </a:lnTo>
                <a:lnTo>
                  <a:pt x="1985" y="2249"/>
                </a:lnTo>
                <a:lnTo>
                  <a:pt x="1986" y="2249"/>
                </a:lnTo>
                <a:lnTo>
                  <a:pt x="1987" y="2249"/>
                </a:lnTo>
                <a:lnTo>
                  <a:pt x="1988" y="2249"/>
                </a:lnTo>
                <a:lnTo>
                  <a:pt x="1989" y="2249"/>
                </a:lnTo>
                <a:lnTo>
                  <a:pt x="1989" y="2250"/>
                </a:lnTo>
                <a:lnTo>
                  <a:pt x="1990" y="2250"/>
                </a:lnTo>
                <a:lnTo>
                  <a:pt x="1991" y="2250"/>
                </a:lnTo>
                <a:lnTo>
                  <a:pt x="1992" y="2250"/>
                </a:lnTo>
                <a:lnTo>
                  <a:pt x="1993" y="2250"/>
                </a:lnTo>
                <a:lnTo>
                  <a:pt x="1994" y="2250"/>
                </a:lnTo>
                <a:lnTo>
                  <a:pt x="1995" y="2250"/>
                </a:lnTo>
                <a:lnTo>
                  <a:pt x="1996" y="2251"/>
                </a:lnTo>
                <a:lnTo>
                  <a:pt x="1997" y="2251"/>
                </a:lnTo>
                <a:lnTo>
                  <a:pt x="1998" y="2251"/>
                </a:lnTo>
                <a:lnTo>
                  <a:pt x="1998" y="2250"/>
                </a:lnTo>
                <a:lnTo>
                  <a:pt x="1999" y="2250"/>
                </a:lnTo>
                <a:lnTo>
                  <a:pt x="2000" y="2250"/>
                </a:lnTo>
                <a:lnTo>
                  <a:pt x="2001" y="2250"/>
                </a:lnTo>
                <a:lnTo>
                  <a:pt x="2002" y="2250"/>
                </a:lnTo>
                <a:lnTo>
                  <a:pt x="2003" y="2250"/>
                </a:lnTo>
                <a:lnTo>
                  <a:pt x="2004" y="2250"/>
                </a:lnTo>
                <a:lnTo>
                  <a:pt x="2005" y="2250"/>
                </a:lnTo>
                <a:lnTo>
                  <a:pt x="2006" y="2250"/>
                </a:lnTo>
                <a:lnTo>
                  <a:pt x="2007" y="2250"/>
                </a:lnTo>
                <a:lnTo>
                  <a:pt x="2008" y="2250"/>
                </a:lnTo>
                <a:lnTo>
                  <a:pt x="2009" y="2250"/>
                </a:lnTo>
                <a:lnTo>
                  <a:pt x="2010" y="2250"/>
                </a:lnTo>
                <a:lnTo>
                  <a:pt x="2011" y="2250"/>
                </a:lnTo>
                <a:lnTo>
                  <a:pt x="2012" y="2250"/>
                </a:lnTo>
                <a:lnTo>
                  <a:pt x="2013" y="2250"/>
                </a:lnTo>
                <a:lnTo>
                  <a:pt x="2014" y="2250"/>
                </a:lnTo>
                <a:lnTo>
                  <a:pt x="2015" y="2250"/>
                </a:lnTo>
                <a:lnTo>
                  <a:pt x="2016" y="2251"/>
                </a:lnTo>
                <a:lnTo>
                  <a:pt x="2017" y="2251"/>
                </a:lnTo>
                <a:lnTo>
                  <a:pt x="2018" y="2251"/>
                </a:lnTo>
                <a:lnTo>
                  <a:pt x="2019" y="2251"/>
                </a:lnTo>
                <a:lnTo>
                  <a:pt x="2019" y="2252"/>
                </a:lnTo>
                <a:lnTo>
                  <a:pt x="2020" y="2252"/>
                </a:lnTo>
                <a:lnTo>
                  <a:pt x="2021" y="2252"/>
                </a:lnTo>
                <a:lnTo>
                  <a:pt x="2022" y="2252"/>
                </a:lnTo>
                <a:lnTo>
                  <a:pt x="2023" y="2252"/>
                </a:lnTo>
                <a:lnTo>
                  <a:pt x="2023" y="2253"/>
                </a:lnTo>
                <a:lnTo>
                  <a:pt x="2024" y="2253"/>
                </a:lnTo>
                <a:lnTo>
                  <a:pt x="2025" y="2253"/>
                </a:lnTo>
                <a:lnTo>
                  <a:pt x="2026" y="2253"/>
                </a:lnTo>
                <a:lnTo>
                  <a:pt x="2027" y="2254"/>
                </a:lnTo>
                <a:lnTo>
                  <a:pt x="2028" y="2254"/>
                </a:lnTo>
                <a:lnTo>
                  <a:pt x="2029" y="2255"/>
                </a:lnTo>
                <a:lnTo>
                  <a:pt x="2030" y="2256"/>
                </a:lnTo>
                <a:lnTo>
                  <a:pt x="2031" y="2256"/>
                </a:lnTo>
                <a:lnTo>
                  <a:pt x="2032" y="2256"/>
                </a:lnTo>
                <a:lnTo>
                  <a:pt x="2033" y="2257"/>
                </a:lnTo>
                <a:lnTo>
                  <a:pt x="2034" y="2257"/>
                </a:lnTo>
                <a:lnTo>
                  <a:pt x="2035" y="2257"/>
                </a:lnTo>
                <a:lnTo>
                  <a:pt x="2036" y="2258"/>
                </a:lnTo>
                <a:lnTo>
                  <a:pt x="2037" y="2258"/>
                </a:lnTo>
                <a:lnTo>
                  <a:pt x="2038" y="2259"/>
                </a:lnTo>
                <a:lnTo>
                  <a:pt x="2039" y="2260"/>
                </a:lnTo>
                <a:lnTo>
                  <a:pt x="2040" y="2260"/>
                </a:lnTo>
                <a:lnTo>
                  <a:pt x="2041" y="2260"/>
                </a:lnTo>
                <a:lnTo>
                  <a:pt x="2042" y="2261"/>
                </a:lnTo>
                <a:lnTo>
                  <a:pt x="2043" y="2261"/>
                </a:lnTo>
                <a:lnTo>
                  <a:pt x="2043" y="2262"/>
                </a:lnTo>
                <a:lnTo>
                  <a:pt x="2044" y="2262"/>
                </a:lnTo>
                <a:lnTo>
                  <a:pt x="2045" y="2262"/>
                </a:lnTo>
                <a:lnTo>
                  <a:pt x="2045" y="2263"/>
                </a:lnTo>
                <a:lnTo>
                  <a:pt x="2046" y="2263"/>
                </a:lnTo>
                <a:lnTo>
                  <a:pt x="2047" y="2264"/>
                </a:lnTo>
                <a:lnTo>
                  <a:pt x="2048" y="2264"/>
                </a:lnTo>
                <a:lnTo>
                  <a:pt x="2049" y="2264"/>
                </a:lnTo>
                <a:lnTo>
                  <a:pt x="2050" y="2265"/>
                </a:lnTo>
                <a:lnTo>
                  <a:pt x="2051" y="2265"/>
                </a:lnTo>
                <a:lnTo>
                  <a:pt x="2051" y="2266"/>
                </a:lnTo>
                <a:lnTo>
                  <a:pt x="2052" y="2266"/>
                </a:lnTo>
                <a:lnTo>
                  <a:pt x="2053" y="2266"/>
                </a:lnTo>
                <a:lnTo>
                  <a:pt x="2054" y="2266"/>
                </a:lnTo>
                <a:lnTo>
                  <a:pt x="2055" y="2266"/>
                </a:lnTo>
                <a:lnTo>
                  <a:pt x="2055" y="2267"/>
                </a:lnTo>
                <a:lnTo>
                  <a:pt x="2056" y="2268"/>
                </a:lnTo>
                <a:lnTo>
                  <a:pt x="2057" y="2268"/>
                </a:lnTo>
                <a:lnTo>
                  <a:pt x="2058" y="2268"/>
                </a:lnTo>
                <a:lnTo>
                  <a:pt x="2059" y="2268"/>
                </a:lnTo>
                <a:lnTo>
                  <a:pt x="2060" y="2269"/>
                </a:lnTo>
                <a:lnTo>
                  <a:pt x="2061" y="2269"/>
                </a:lnTo>
                <a:lnTo>
                  <a:pt x="2062" y="2269"/>
                </a:lnTo>
                <a:lnTo>
                  <a:pt x="2062" y="2270"/>
                </a:lnTo>
                <a:lnTo>
                  <a:pt x="2063" y="2270"/>
                </a:lnTo>
                <a:lnTo>
                  <a:pt x="2064" y="2270"/>
                </a:lnTo>
                <a:lnTo>
                  <a:pt x="2065" y="2270"/>
                </a:lnTo>
                <a:lnTo>
                  <a:pt x="2066" y="2271"/>
                </a:lnTo>
                <a:lnTo>
                  <a:pt x="2067" y="2271"/>
                </a:lnTo>
                <a:lnTo>
                  <a:pt x="2068" y="2271"/>
                </a:lnTo>
                <a:lnTo>
                  <a:pt x="2069" y="2272"/>
                </a:lnTo>
                <a:lnTo>
                  <a:pt x="2070" y="2272"/>
                </a:lnTo>
                <a:lnTo>
                  <a:pt x="2071" y="2272"/>
                </a:lnTo>
                <a:lnTo>
                  <a:pt x="2072" y="2272"/>
                </a:lnTo>
                <a:lnTo>
                  <a:pt x="2072" y="2273"/>
                </a:lnTo>
                <a:lnTo>
                  <a:pt x="2073" y="2273"/>
                </a:lnTo>
                <a:lnTo>
                  <a:pt x="2074" y="2273"/>
                </a:lnTo>
                <a:lnTo>
                  <a:pt x="2075" y="2273"/>
                </a:lnTo>
                <a:lnTo>
                  <a:pt x="2076" y="2273"/>
                </a:lnTo>
                <a:lnTo>
                  <a:pt x="2077" y="2274"/>
                </a:lnTo>
                <a:lnTo>
                  <a:pt x="2078" y="2274"/>
                </a:lnTo>
                <a:lnTo>
                  <a:pt x="2079" y="2274"/>
                </a:lnTo>
                <a:lnTo>
                  <a:pt x="2080" y="2274"/>
                </a:lnTo>
                <a:lnTo>
                  <a:pt x="2081" y="2274"/>
                </a:lnTo>
                <a:lnTo>
                  <a:pt x="2081" y="2275"/>
                </a:lnTo>
                <a:lnTo>
                  <a:pt x="2082" y="2275"/>
                </a:lnTo>
                <a:lnTo>
                  <a:pt x="2083" y="2275"/>
                </a:lnTo>
                <a:lnTo>
                  <a:pt x="2084" y="2275"/>
                </a:lnTo>
                <a:lnTo>
                  <a:pt x="2085" y="2275"/>
                </a:lnTo>
                <a:lnTo>
                  <a:pt x="2086" y="2275"/>
                </a:lnTo>
                <a:lnTo>
                  <a:pt x="2087" y="2275"/>
                </a:lnTo>
                <a:lnTo>
                  <a:pt x="2088" y="2276"/>
                </a:lnTo>
                <a:lnTo>
                  <a:pt x="2089" y="2276"/>
                </a:lnTo>
                <a:lnTo>
                  <a:pt x="2090" y="2276"/>
                </a:lnTo>
                <a:lnTo>
                  <a:pt x="2091" y="2276"/>
                </a:lnTo>
                <a:lnTo>
                  <a:pt x="2092" y="2276"/>
                </a:lnTo>
                <a:lnTo>
                  <a:pt x="2093" y="2276"/>
                </a:lnTo>
                <a:lnTo>
                  <a:pt x="2093" y="2277"/>
                </a:lnTo>
                <a:lnTo>
                  <a:pt x="2094" y="2277"/>
                </a:lnTo>
                <a:lnTo>
                  <a:pt x="2095" y="2277"/>
                </a:lnTo>
                <a:lnTo>
                  <a:pt x="2096" y="2277"/>
                </a:lnTo>
                <a:lnTo>
                  <a:pt x="2097" y="2277"/>
                </a:lnTo>
                <a:lnTo>
                  <a:pt x="2098" y="2277"/>
                </a:lnTo>
                <a:lnTo>
                  <a:pt x="2099" y="2277"/>
                </a:lnTo>
                <a:lnTo>
                  <a:pt x="2100" y="2276"/>
                </a:lnTo>
                <a:lnTo>
                  <a:pt x="2101" y="2277"/>
                </a:lnTo>
                <a:lnTo>
                  <a:pt x="2102" y="2277"/>
                </a:lnTo>
                <a:lnTo>
                  <a:pt x="2103" y="2276"/>
                </a:lnTo>
                <a:lnTo>
                  <a:pt x="2104" y="2277"/>
                </a:lnTo>
                <a:lnTo>
                  <a:pt x="2105" y="2276"/>
                </a:lnTo>
                <a:lnTo>
                  <a:pt x="2106" y="2277"/>
                </a:lnTo>
                <a:lnTo>
                  <a:pt x="2107" y="2276"/>
                </a:lnTo>
                <a:lnTo>
                  <a:pt x="2107" y="2277"/>
                </a:lnTo>
                <a:lnTo>
                  <a:pt x="2108" y="2276"/>
                </a:lnTo>
                <a:lnTo>
                  <a:pt x="2109" y="2276"/>
                </a:lnTo>
                <a:lnTo>
                  <a:pt x="2110" y="2276"/>
                </a:lnTo>
                <a:lnTo>
                  <a:pt x="2111" y="2276"/>
                </a:lnTo>
                <a:lnTo>
                  <a:pt x="2112" y="2276"/>
                </a:lnTo>
                <a:lnTo>
                  <a:pt x="2113" y="2276"/>
                </a:lnTo>
                <a:lnTo>
                  <a:pt x="2114" y="2276"/>
                </a:lnTo>
                <a:lnTo>
                  <a:pt x="2115" y="2276"/>
                </a:lnTo>
                <a:lnTo>
                  <a:pt x="2116" y="2276"/>
                </a:lnTo>
                <a:lnTo>
                  <a:pt x="2117" y="2276"/>
                </a:lnTo>
                <a:lnTo>
                  <a:pt x="2118" y="2276"/>
                </a:lnTo>
                <a:lnTo>
                  <a:pt x="2119" y="2276"/>
                </a:lnTo>
                <a:lnTo>
                  <a:pt x="2120" y="2276"/>
                </a:lnTo>
                <a:lnTo>
                  <a:pt x="2121" y="2276"/>
                </a:lnTo>
                <a:lnTo>
                  <a:pt x="2122" y="2276"/>
                </a:lnTo>
                <a:lnTo>
                  <a:pt x="2123" y="2276"/>
                </a:lnTo>
                <a:lnTo>
                  <a:pt x="2124" y="2275"/>
                </a:lnTo>
                <a:lnTo>
                  <a:pt x="2125" y="2275"/>
                </a:lnTo>
                <a:lnTo>
                  <a:pt x="2126" y="2276"/>
                </a:lnTo>
                <a:lnTo>
                  <a:pt x="2127" y="2275"/>
                </a:lnTo>
                <a:lnTo>
                  <a:pt x="2128" y="2275"/>
                </a:lnTo>
                <a:lnTo>
                  <a:pt x="2128" y="2276"/>
                </a:lnTo>
                <a:lnTo>
                  <a:pt x="2129" y="2276"/>
                </a:lnTo>
                <a:lnTo>
                  <a:pt x="2130" y="2276"/>
                </a:lnTo>
                <a:lnTo>
                  <a:pt x="2130" y="2275"/>
                </a:lnTo>
                <a:lnTo>
                  <a:pt x="2131" y="2275"/>
                </a:lnTo>
                <a:lnTo>
                  <a:pt x="2132" y="2275"/>
                </a:lnTo>
                <a:lnTo>
                  <a:pt x="2132" y="2276"/>
                </a:lnTo>
                <a:lnTo>
                  <a:pt x="2133" y="2275"/>
                </a:lnTo>
                <a:lnTo>
                  <a:pt x="2134" y="2275"/>
                </a:lnTo>
                <a:lnTo>
                  <a:pt x="2135" y="2275"/>
                </a:lnTo>
                <a:lnTo>
                  <a:pt x="2136" y="2275"/>
                </a:lnTo>
                <a:lnTo>
                  <a:pt x="2137" y="2275"/>
                </a:lnTo>
                <a:lnTo>
                  <a:pt x="2138" y="2275"/>
                </a:lnTo>
                <a:lnTo>
                  <a:pt x="2139" y="2275"/>
                </a:lnTo>
                <a:lnTo>
                  <a:pt x="2140" y="2275"/>
                </a:lnTo>
                <a:lnTo>
                  <a:pt x="2141" y="2275"/>
                </a:lnTo>
                <a:lnTo>
                  <a:pt x="2142" y="2275"/>
                </a:lnTo>
                <a:lnTo>
                  <a:pt x="2143" y="2275"/>
                </a:lnTo>
                <a:lnTo>
                  <a:pt x="2144" y="2275"/>
                </a:lnTo>
                <a:lnTo>
                  <a:pt x="2145" y="2275"/>
                </a:lnTo>
                <a:lnTo>
                  <a:pt x="2146" y="2275"/>
                </a:lnTo>
                <a:lnTo>
                  <a:pt x="2147" y="2275"/>
                </a:lnTo>
                <a:lnTo>
                  <a:pt x="2148" y="2275"/>
                </a:lnTo>
                <a:lnTo>
                  <a:pt x="2149" y="2275"/>
                </a:lnTo>
                <a:lnTo>
                  <a:pt x="2150" y="2275"/>
                </a:lnTo>
                <a:lnTo>
                  <a:pt x="2151" y="2275"/>
                </a:lnTo>
                <a:lnTo>
                  <a:pt x="2152" y="2275"/>
                </a:lnTo>
                <a:lnTo>
                  <a:pt x="2153" y="2275"/>
                </a:lnTo>
                <a:lnTo>
                  <a:pt x="2154" y="2275"/>
                </a:lnTo>
                <a:lnTo>
                  <a:pt x="2155" y="2275"/>
                </a:lnTo>
                <a:lnTo>
                  <a:pt x="2156" y="2275"/>
                </a:lnTo>
                <a:lnTo>
                  <a:pt x="2157" y="2276"/>
                </a:lnTo>
                <a:lnTo>
                  <a:pt x="2157" y="2275"/>
                </a:lnTo>
                <a:lnTo>
                  <a:pt x="2158" y="2275"/>
                </a:lnTo>
                <a:lnTo>
                  <a:pt x="2159" y="2275"/>
                </a:lnTo>
                <a:lnTo>
                  <a:pt x="2160" y="2275"/>
                </a:lnTo>
                <a:lnTo>
                  <a:pt x="2161" y="2275"/>
                </a:lnTo>
                <a:lnTo>
                  <a:pt x="2162" y="2275"/>
                </a:lnTo>
                <a:lnTo>
                  <a:pt x="2163" y="2276"/>
                </a:lnTo>
                <a:lnTo>
                  <a:pt x="2164" y="2275"/>
                </a:lnTo>
                <a:lnTo>
                  <a:pt x="2165" y="2275"/>
                </a:lnTo>
                <a:lnTo>
                  <a:pt x="2166" y="2275"/>
                </a:lnTo>
                <a:lnTo>
                  <a:pt x="2167" y="2275"/>
                </a:lnTo>
                <a:lnTo>
                  <a:pt x="2168" y="2275"/>
                </a:lnTo>
                <a:lnTo>
                  <a:pt x="2169" y="2276"/>
                </a:lnTo>
                <a:lnTo>
                  <a:pt x="2170" y="2276"/>
                </a:lnTo>
                <a:lnTo>
                  <a:pt x="2171" y="2276"/>
                </a:lnTo>
                <a:lnTo>
                  <a:pt x="2172" y="2276"/>
                </a:lnTo>
                <a:lnTo>
                  <a:pt x="2173" y="2275"/>
                </a:lnTo>
                <a:lnTo>
                  <a:pt x="2174" y="2275"/>
                </a:lnTo>
                <a:lnTo>
                  <a:pt x="2175" y="2276"/>
                </a:lnTo>
                <a:lnTo>
                  <a:pt x="2176" y="2276"/>
                </a:lnTo>
                <a:lnTo>
                  <a:pt x="2177" y="2276"/>
                </a:lnTo>
                <a:lnTo>
                  <a:pt x="2178" y="2276"/>
                </a:lnTo>
                <a:lnTo>
                  <a:pt x="2179" y="2276"/>
                </a:lnTo>
                <a:lnTo>
                  <a:pt x="2180" y="2276"/>
                </a:lnTo>
                <a:lnTo>
                  <a:pt x="2181" y="2276"/>
                </a:lnTo>
                <a:lnTo>
                  <a:pt x="2182" y="2276"/>
                </a:lnTo>
                <a:lnTo>
                  <a:pt x="2183" y="2276"/>
                </a:lnTo>
                <a:lnTo>
                  <a:pt x="2184" y="2276"/>
                </a:lnTo>
                <a:lnTo>
                  <a:pt x="2185" y="2276"/>
                </a:lnTo>
                <a:lnTo>
                  <a:pt x="2186" y="2276"/>
                </a:lnTo>
                <a:lnTo>
                  <a:pt x="2187" y="2276"/>
                </a:lnTo>
                <a:lnTo>
                  <a:pt x="2188" y="2276"/>
                </a:lnTo>
                <a:lnTo>
                  <a:pt x="2189" y="2276"/>
                </a:lnTo>
                <a:lnTo>
                  <a:pt x="2190" y="2277"/>
                </a:lnTo>
                <a:lnTo>
                  <a:pt x="2191" y="2277"/>
                </a:lnTo>
                <a:lnTo>
                  <a:pt x="2192" y="2277"/>
                </a:lnTo>
                <a:lnTo>
                  <a:pt x="2193" y="2277"/>
                </a:lnTo>
                <a:lnTo>
                  <a:pt x="2194" y="2277"/>
                </a:lnTo>
                <a:lnTo>
                  <a:pt x="2194" y="2276"/>
                </a:lnTo>
                <a:lnTo>
                  <a:pt x="2195" y="2276"/>
                </a:lnTo>
                <a:lnTo>
                  <a:pt x="2196" y="2277"/>
                </a:lnTo>
                <a:lnTo>
                  <a:pt x="2197" y="2277"/>
                </a:lnTo>
                <a:lnTo>
                  <a:pt x="2198" y="2276"/>
                </a:lnTo>
                <a:lnTo>
                  <a:pt x="2199" y="2276"/>
                </a:lnTo>
                <a:lnTo>
                  <a:pt x="2200" y="2277"/>
                </a:lnTo>
                <a:lnTo>
                  <a:pt x="2201" y="2277"/>
                </a:lnTo>
                <a:lnTo>
                  <a:pt x="2202" y="2277"/>
                </a:lnTo>
                <a:lnTo>
                  <a:pt x="2203" y="2277"/>
                </a:lnTo>
                <a:lnTo>
                  <a:pt x="2204" y="2277"/>
                </a:lnTo>
                <a:lnTo>
                  <a:pt x="2205" y="2277"/>
                </a:lnTo>
                <a:lnTo>
                  <a:pt x="2206" y="2277"/>
                </a:lnTo>
                <a:lnTo>
                  <a:pt x="2207" y="2277"/>
                </a:lnTo>
                <a:lnTo>
                  <a:pt x="2208" y="2277"/>
                </a:lnTo>
                <a:lnTo>
                  <a:pt x="2209" y="2277"/>
                </a:lnTo>
                <a:lnTo>
                  <a:pt x="2210" y="2277"/>
                </a:lnTo>
                <a:lnTo>
                  <a:pt x="2211" y="2277"/>
                </a:lnTo>
                <a:lnTo>
                  <a:pt x="2212" y="2277"/>
                </a:lnTo>
                <a:lnTo>
                  <a:pt x="2213" y="2277"/>
                </a:lnTo>
                <a:lnTo>
                  <a:pt x="2214" y="2277"/>
                </a:lnTo>
                <a:lnTo>
                  <a:pt x="2215" y="2277"/>
                </a:lnTo>
                <a:lnTo>
                  <a:pt x="2215" y="2278"/>
                </a:lnTo>
                <a:lnTo>
                  <a:pt x="2216" y="2277"/>
                </a:lnTo>
                <a:lnTo>
                  <a:pt x="2217" y="2277"/>
                </a:lnTo>
                <a:lnTo>
                  <a:pt x="2218" y="2277"/>
                </a:lnTo>
                <a:lnTo>
                  <a:pt x="2219" y="2278"/>
                </a:lnTo>
                <a:lnTo>
                  <a:pt x="2220" y="2278"/>
                </a:lnTo>
                <a:lnTo>
                  <a:pt x="2221" y="2278"/>
                </a:lnTo>
                <a:lnTo>
                  <a:pt x="2222" y="2278"/>
                </a:lnTo>
                <a:lnTo>
                  <a:pt x="2223" y="2278"/>
                </a:lnTo>
                <a:lnTo>
                  <a:pt x="2224" y="2278"/>
                </a:lnTo>
                <a:lnTo>
                  <a:pt x="2225" y="2278"/>
                </a:lnTo>
                <a:lnTo>
                  <a:pt x="2226" y="2278"/>
                </a:lnTo>
                <a:lnTo>
                  <a:pt x="2227" y="2278"/>
                </a:lnTo>
                <a:lnTo>
                  <a:pt x="2228" y="2278"/>
                </a:lnTo>
                <a:lnTo>
                  <a:pt x="2229" y="2278"/>
                </a:lnTo>
                <a:lnTo>
                  <a:pt x="2230" y="2278"/>
                </a:lnTo>
                <a:lnTo>
                  <a:pt x="2231" y="2278"/>
                </a:lnTo>
                <a:lnTo>
                  <a:pt x="2232" y="2278"/>
                </a:lnTo>
                <a:lnTo>
                  <a:pt x="2233" y="2278"/>
                </a:lnTo>
                <a:lnTo>
                  <a:pt x="2234" y="2278"/>
                </a:lnTo>
                <a:lnTo>
                  <a:pt x="2235" y="2278"/>
                </a:lnTo>
                <a:lnTo>
                  <a:pt x="2236" y="2278"/>
                </a:lnTo>
                <a:lnTo>
                  <a:pt x="2237" y="2278"/>
                </a:lnTo>
                <a:lnTo>
                  <a:pt x="2238" y="2278"/>
                </a:lnTo>
                <a:lnTo>
                  <a:pt x="2239" y="2278"/>
                </a:lnTo>
                <a:lnTo>
                  <a:pt x="2240" y="2278"/>
                </a:lnTo>
                <a:lnTo>
                  <a:pt x="2241" y="2278"/>
                </a:lnTo>
                <a:lnTo>
                  <a:pt x="2242" y="2278"/>
                </a:lnTo>
                <a:lnTo>
                  <a:pt x="2243" y="2278"/>
                </a:lnTo>
                <a:lnTo>
                  <a:pt x="2244" y="2278"/>
                </a:lnTo>
                <a:lnTo>
                  <a:pt x="2245" y="2278"/>
                </a:lnTo>
                <a:lnTo>
                  <a:pt x="2245" y="2279"/>
                </a:lnTo>
                <a:lnTo>
                  <a:pt x="2246" y="2279"/>
                </a:lnTo>
                <a:lnTo>
                  <a:pt x="2247" y="2278"/>
                </a:lnTo>
                <a:lnTo>
                  <a:pt x="2247" y="2279"/>
                </a:lnTo>
                <a:lnTo>
                  <a:pt x="2248" y="2279"/>
                </a:lnTo>
                <a:lnTo>
                  <a:pt x="2249" y="2279"/>
                </a:lnTo>
                <a:lnTo>
                  <a:pt x="2249" y="2278"/>
                </a:lnTo>
                <a:lnTo>
                  <a:pt x="2250" y="2278"/>
                </a:lnTo>
                <a:lnTo>
                  <a:pt x="2251" y="2279"/>
                </a:lnTo>
                <a:lnTo>
                  <a:pt x="2252" y="2279"/>
                </a:lnTo>
                <a:lnTo>
                  <a:pt x="2253" y="2279"/>
                </a:lnTo>
                <a:lnTo>
                  <a:pt x="2253" y="2278"/>
                </a:lnTo>
                <a:lnTo>
                  <a:pt x="2254" y="2278"/>
                </a:lnTo>
                <a:lnTo>
                  <a:pt x="2255" y="2278"/>
                </a:lnTo>
                <a:lnTo>
                  <a:pt x="2256" y="2278"/>
                </a:lnTo>
                <a:lnTo>
                  <a:pt x="2257" y="2279"/>
                </a:lnTo>
                <a:lnTo>
                  <a:pt x="2258" y="2279"/>
                </a:lnTo>
                <a:lnTo>
                  <a:pt x="2259" y="2279"/>
                </a:lnTo>
                <a:lnTo>
                  <a:pt x="2260" y="2279"/>
                </a:lnTo>
                <a:lnTo>
                  <a:pt x="2261" y="2279"/>
                </a:lnTo>
                <a:lnTo>
                  <a:pt x="2262" y="2279"/>
                </a:lnTo>
                <a:lnTo>
                  <a:pt x="2263" y="2279"/>
                </a:lnTo>
                <a:lnTo>
                  <a:pt x="2264" y="2279"/>
                </a:lnTo>
                <a:lnTo>
                  <a:pt x="2265" y="2279"/>
                </a:lnTo>
                <a:lnTo>
                  <a:pt x="2266" y="2279"/>
                </a:lnTo>
                <a:lnTo>
                  <a:pt x="2267" y="2279"/>
                </a:lnTo>
                <a:lnTo>
                  <a:pt x="2268" y="2279"/>
                </a:lnTo>
                <a:lnTo>
                  <a:pt x="2269" y="2279"/>
                </a:lnTo>
                <a:lnTo>
                  <a:pt x="2270" y="2279"/>
                </a:lnTo>
                <a:lnTo>
                  <a:pt x="2271" y="2279"/>
                </a:lnTo>
                <a:lnTo>
                  <a:pt x="2272" y="2279"/>
                </a:lnTo>
                <a:lnTo>
                  <a:pt x="2273" y="2279"/>
                </a:lnTo>
                <a:lnTo>
                  <a:pt x="2274" y="2279"/>
                </a:lnTo>
                <a:lnTo>
                  <a:pt x="2275" y="2279"/>
                </a:lnTo>
                <a:lnTo>
                  <a:pt x="2276" y="2279"/>
                </a:lnTo>
                <a:lnTo>
                  <a:pt x="2277" y="2279"/>
                </a:lnTo>
                <a:lnTo>
                  <a:pt x="2278" y="2279"/>
                </a:lnTo>
                <a:lnTo>
                  <a:pt x="2279" y="2279"/>
                </a:lnTo>
                <a:lnTo>
                  <a:pt x="2280" y="2279"/>
                </a:lnTo>
                <a:lnTo>
                  <a:pt x="2281" y="2279"/>
                </a:lnTo>
                <a:lnTo>
                  <a:pt x="2282" y="2279"/>
                </a:lnTo>
                <a:lnTo>
                  <a:pt x="2283" y="2279"/>
                </a:lnTo>
                <a:lnTo>
                  <a:pt x="2284" y="2279"/>
                </a:lnTo>
                <a:lnTo>
                  <a:pt x="2285" y="2279"/>
                </a:lnTo>
                <a:lnTo>
                  <a:pt x="2286" y="2279"/>
                </a:lnTo>
                <a:lnTo>
                  <a:pt x="2287" y="2279"/>
                </a:lnTo>
                <a:lnTo>
                  <a:pt x="2288" y="2279"/>
                </a:lnTo>
                <a:lnTo>
                  <a:pt x="2289" y="2279"/>
                </a:lnTo>
                <a:lnTo>
                  <a:pt x="2290" y="2279"/>
                </a:lnTo>
                <a:lnTo>
                  <a:pt x="2291" y="2279"/>
                </a:lnTo>
                <a:lnTo>
                  <a:pt x="2292" y="2279"/>
                </a:lnTo>
                <a:lnTo>
                  <a:pt x="2293" y="2279"/>
                </a:lnTo>
                <a:lnTo>
                  <a:pt x="2294" y="2279"/>
                </a:lnTo>
                <a:lnTo>
                  <a:pt x="2295" y="2279"/>
                </a:lnTo>
                <a:lnTo>
                  <a:pt x="2296" y="2280"/>
                </a:lnTo>
                <a:lnTo>
                  <a:pt x="2296" y="2279"/>
                </a:lnTo>
                <a:lnTo>
                  <a:pt x="2297" y="2279"/>
                </a:lnTo>
                <a:lnTo>
                  <a:pt x="2298" y="2279"/>
                </a:lnTo>
                <a:lnTo>
                  <a:pt x="2299" y="2279"/>
                </a:lnTo>
                <a:lnTo>
                  <a:pt x="2300" y="2279"/>
                </a:lnTo>
                <a:lnTo>
                  <a:pt x="2301" y="2279"/>
                </a:lnTo>
                <a:lnTo>
                  <a:pt x="2302" y="2280"/>
                </a:lnTo>
                <a:lnTo>
                  <a:pt x="2303" y="2279"/>
                </a:lnTo>
                <a:lnTo>
                  <a:pt x="2304" y="2280"/>
                </a:lnTo>
                <a:lnTo>
                  <a:pt x="2305" y="2280"/>
                </a:lnTo>
                <a:lnTo>
                  <a:pt x="2306" y="2280"/>
                </a:lnTo>
                <a:lnTo>
                  <a:pt x="2307" y="2279"/>
                </a:lnTo>
                <a:lnTo>
                  <a:pt x="2308" y="2279"/>
                </a:lnTo>
                <a:lnTo>
                  <a:pt x="2309" y="2279"/>
                </a:lnTo>
                <a:lnTo>
                  <a:pt x="2310" y="2280"/>
                </a:lnTo>
                <a:lnTo>
                  <a:pt x="2311" y="2279"/>
                </a:lnTo>
                <a:lnTo>
                  <a:pt x="2312" y="2280"/>
                </a:lnTo>
                <a:lnTo>
                  <a:pt x="2313" y="2280"/>
                </a:lnTo>
                <a:lnTo>
                  <a:pt x="2314" y="2280"/>
                </a:lnTo>
                <a:lnTo>
                  <a:pt x="2315" y="2280"/>
                </a:lnTo>
                <a:lnTo>
                  <a:pt x="2316" y="2280"/>
                </a:lnTo>
                <a:lnTo>
                  <a:pt x="2317" y="2280"/>
                </a:lnTo>
                <a:lnTo>
                  <a:pt x="2318" y="2280"/>
                </a:lnTo>
                <a:lnTo>
                  <a:pt x="2319" y="2280"/>
                </a:lnTo>
                <a:lnTo>
                  <a:pt x="2320" y="2279"/>
                </a:lnTo>
                <a:lnTo>
                  <a:pt x="2321" y="2280"/>
                </a:lnTo>
                <a:lnTo>
                  <a:pt x="2322" y="2280"/>
                </a:lnTo>
                <a:lnTo>
                  <a:pt x="2323" y="2280"/>
                </a:lnTo>
                <a:lnTo>
                  <a:pt x="2324" y="2280"/>
                </a:lnTo>
                <a:lnTo>
                  <a:pt x="2325" y="2280"/>
                </a:lnTo>
                <a:lnTo>
                  <a:pt x="2326" y="2280"/>
                </a:lnTo>
                <a:lnTo>
                  <a:pt x="2327" y="2280"/>
                </a:lnTo>
                <a:lnTo>
                  <a:pt x="2328" y="2280"/>
                </a:lnTo>
                <a:lnTo>
                  <a:pt x="2329" y="2280"/>
                </a:lnTo>
                <a:lnTo>
                  <a:pt x="2330" y="2280"/>
                </a:lnTo>
                <a:lnTo>
                  <a:pt x="2331" y="2280"/>
                </a:lnTo>
                <a:lnTo>
                  <a:pt x="2332" y="2280"/>
                </a:lnTo>
                <a:lnTo>
                  <a:pt x="2333" y="2280"/>
                </a:lnTo>
                <a:lnTo>
                  <a:pt x="2334" y="2280"/>
                </a:lnTo>
                <a:lnTo>
                  <a:pt x="2335" y="2280"/>
                </a:lnTo>
                <a:lnTo>
                  <a:pt x="2336" y="2280"/>
                </a:lnTo>
                <a:lnTo>
                  <a:pt x="2337" y="2280"/>
                </a:lnTo>
                <a:lnTo>
                  <a:pt x="2338" y="2280"/>
                </a:lnTo>
                <a:lnTo>
                  <a:pt x="2339" y="2280"/>
                </a:lnTo>
                <a:lnTo>
                  <a:pt x="2340" y="2280"/>
                </a:lnTo>
                <a:lnTo>
                  <a:pt x="2341" y="2280"/>
                </a:lnTo>
                <a:lnTo>
                  <a:pt x="2342" y="2280"/>
                </a:lnTo>
                <a:lnTo>
                  <a:pt x="2343" y="2280"/>
                </a:lnTo>
                <a:lnTo>
                  <a:pt x="2344" y="2280"/>
                </a:lnTo>
                <a:lnTo>
                  <a:pt x="2345" y="2280"/>
                </a:lnTo>
                <a:lnTo>
                  <a:pt x="2345" y="2281"/>
                </a:lnTo>
                <a:lnTo>
                  <a:pt x="2346" y="2280"/>
                </a:lnTo>
                <a:lnTo>
                  <a:pt x="2347" y="2280"/>
                </a:lnTo>
                <a:lnTo>
                  <a:pt x="2347" y="2281"/>
                </a:lnTo>
                <a:lnTo>
                  <a:pt x="2348" y="2281"/>
                </a:lnTo>
                <a:lnTo>
                  <a:pt x="2349" y="2280"/>
                </a:lnTo>
                <a:lnTo>
                  <a:pt x="2350" y="2280"/>
                </a:lnTo>
                <a:lnTo>
                  <a:pt x="2350" y="2281"/>
                </a:lnTo>
                <a:lnTo>
                  <a:pt x="2351" y="2281"/>
                </a:lnTo>
                <a:lnTo>
                  <a:pt x="2352" y="2281"/>
                </a:lnTo>
                <a:lnTo>
                  <a:pt x="2353" y="2281"/>
                </a:lnTo>
                <a:lnTo>
                  <a:pt x="2354" y="2281"/>
                </a:lnTo>
                <a:lnTo>
                  <a:pt x="2355" y="2281"/>
                </a:lnTo>
                <a:lnTo>
                  <a:pt x="2356" y="2281"/>
                </a:lnTo>
                <a:lnTo>
                  <a:pt x="2357" y="2281"/>
                </a:lnTo>
                <a:lnTo>
                  <a:pt x="2358" y="2281"/>
                </a:lnTo>
                <a:lnTo>
                  <a:pt x="2359" y="2281"/>
                </a:lnTo>
                <a:lnTo>
                  <a:pt x="2360" y="2281"/>
                </a:lnTo>
                <a:lnTo>
                  <a:pt x="2361" y="2281"/>
                </a:lnTo>
                <a:lnTo>
                  <a:pt x="2362" y="2281"/>
                </a:lnTo>
                <a:lnTo>
                  <a:pt x="2363" y="2281"/>
                </a:lnTo>
                <a:lnTo>
                  <a:pt x="2364" y="2281"/>
                </a:lnTo>
                <a:lnTo>
                  <a:pt x="2365" y="2281"/>
                </a:lnTo>
                <a:lnTo>
                  <a:pt x="2366" y="2281"/>
                </a:lnTo>
                <a:lnTo>
                  <a:pt x="2367" y="2282"/>
                </a:lnTo>
                <a:lnTo>
                  <a:pt x="2368" y="2281"/>
                </a:lnTo>
                <a:lnTo>
                  <a:pt x="2368" y="2282"/>
                </a:lnTo>
                <a:lnTo>
                  <a:pt x="2369" y="2282"/>
                </a:lnTo>
                <a:lnTo>
                  <a:pt x="2370" y="2282"/>
                </a:lnTo>
                <a:lnTo>
                  <a:pt x="2371" y="2282"/>
                </a:lnTo>
                <a:lnTo>
                  <a:pt x="2372" y="2282"/>
                </a:lnTo>
                <a:lnTo>
                  <a:pt x="2373" y="2282"/>
                </a:lnTo>
                <a:lnTo>
                  <a:pt x="2374" y="2282"/>
                </a:lnTo>
                <a:lnTo>
                  <a:pt x="2375" y="2282"/>
                </a:lnTo>
                <a:lnTo>
                  <a:pt x="2376" y="2282"/>
                </a:lnTo>
                <a:lnTo>
                  <a:pt x="2377" y="2282"/>
                </a:lnTo>
                <a:lnTo>
                  <a:pt x="2378" y="2282"/>
                </a:lnTo>
                <a:lnTo>
                  <a:pt x="2379" y="2282"/>
                </a:lnTo>
                <a:lnTo>
                  <a:pt x="2380" y="2282"/>
                </a:lnTo>
                <a:lnTo>
                  <a:pt x="2381" y="2282"/>
                </a:lnTo>
                <a:lnTo>
                  <a:pt x="2382" y="2282"/>
                </a:lnTo>
                <a:lnTo>
                  <a:pt x="2383" y="2282"/>
                </a:lnTo>
                <a:lnTo>
                  <a:pt x="2384" y="2282"/>
                </a:lnTo>
                <a:lnTo>
                  <a:pt x="2385" y="2282"/>
                </a:lnTo>
                <a:lnTo>
                  <a:pt x="2386" y="2282"/>
                </a:lnTo>
                <a:lnTo>
                  <a:pt x="2387" y="2282"/>
                </a:lnTo>
                <a:lnTo>
                  <a:pt x="2388" y="2282"/>
                </a:lnTo>
                <a:lnTo>
                  <a:pt x="2389" y="2282"/>
                </a:lnTo>
                <a:lnTo>
                  <a:pt x="2390" y="2282"/>
                </a:lnTo>
                <a:lnTo>
                  <a:pt x="2391" y="2282"/>
                </a:lnTo>
                <a:lnTo>
                  <a:pt x="2392" y="2282"/>
                </a:lnTo>
                <a:lnTo>
                  <a:pt x="2393" y="2282"/>
                </a:lnTo>
                <a:lnTo>
                  <a:pt x="2394" y="2282"/>
                </a:lnTo>
                <a:lnTo>
                  <a:pt x="2395" y="2282"/>
                </a:lnTo>
                <a:lnTo>
                  <a:pt x="2396" y="2282"/>
                </a:lnTo>
                <a:lnTo>
                  <a:pt x="2397" y="2282"/>
                </a:lnTo>
                <a:lnTo>
                  <a:pt x="2398" y="2282"/>
                </a:lnTo>
                <a:lnTo>
                  <a:pt x="2399" y="2282"/>
                </a:lnTo>
                <a:lnTo>
                  <a:pt x="2400" y="2282"/>
                </a:lnTo>
                <a:lnTo>
                  <a:pt x="2401" y="2282"/>
                </a:lnTo>
                <a:lnTo>
                  <a:pt x="2402" y="2282"/>
                </a:lnTo>
                <a:lnTo>
                  <a:pt x="2403" y="2282"/>
                </a:lnTo>
                <a:lnTo>
                  <a:pt x="2404" y="2282"/>
                </a:lnTo>
                <a:lnTo>
                  <a:pt x="2405" y="2282"/>
                </a:lnTo>
                <a:lnTo>
                  <a:pt x="2406" y="2282"/>
                </a:lnTo>
                <a:lnTo>
                  <a:pt x="2407" y="2282"/>
                </a:lnTo>
                <a:lnTo>
                  <a:pt x="2407" y="2281"/>
                </a:lnTo>
                <a:lnTo>
                  <a:pt x="2408" y="2281"/>
                </a:lnTo>
                <a:lnTo>
                  <a:pt x="2409" y="2282"/>
                </a:lnTo>
                <a:lnTo>
                  <a:pt x="2410" y="2282"/>
                </a:lnTo>
                <a:lnTo>
                  <a:pt x="2411" y="2282"/>
                </a:lnTo>
                <a:lnTo>
                  <a:pt x="2412" y="2282"/>
                </a:lnTo>
                <a:lnTo>
                  <a:pt x="2413" y="2282"/>
                </a:lnTo>
                <a:lnTo>
                  <a:pt x="2414" y="2282"/>
                </a:lnTo>
                <a:lnTo>
                  <a:pt x="2415" y="2282"/>
                </a:lnTo>
                <a:lnTo>
                  <a:pt x="2415" y="2281"/>
                </a:lnTo>
                <a:lnTo>
                  <a:pt x="2416" y="2281"/>
                </a:lnTo>
                <a:lnTo>
                  <a:pt x="2417" y="2282"/>
                </a:lnTo>
                <a:lnTo>
                  <a:pt x="2418" y="2282"/>
                </a:lnTo>
                <a:lnTo>
                  <a:pt x="2419" y="2281"/>
                </a:lnTo>
                <a:lnTo>
                  <a:pt x="2420" y="2281"/>
                </a:lnTo>
                <a:lnTo>
                  <a:pt x="2421" y="2281"/>
                </a:lnTo>
                <a:lnTo>
                  <a:pt x="2422" y="2281"/>
                </a:lnTo>
                <a:lnTo>
                  <a:pt x="2423" y="2281"/>
                </a:lnTo>
                <a:lnTo>
                  <a:pt x="2424" y="2281"/>
                </a:lnTo>
                <a:lnTo>
                  <a:pt x="2425" y="2281"/>
                </a:lnTo>
                <a:lnTo>
                  <a:pt x="2426" y="2281"/>
                </a:lnTo>
                <a:lnTo>
                  <a:pt x="2427" y="2281"/>
                </a:lnTo>
                <a:lnTo>
                  <a:pt x="2428" y="2281"/>
                </a:lnTo>
                <a:lnTo>
                  <a:pt x="2429" y="2280"/>
                </a:lnTo>
                <a:lnTo>
                  <a:pt x="2430" y="2280"/>
                </a:lnTo>
                <a:lnTo>
                  <a:pt x="2431" y="2280"/>
                </a:lnTo>
                <a:lnTo>
                  <a:pt x="2432" y="2280"/>
                </a:lnTo>
                <a:lnTo>
                  <a:pt x="2433" y="2280"/>
                </a:lnTo>
                <a:lnTo>
                  <a:pt x="2434" y="2280"/>
                </a:lnTo>
                <a:lnTo>
                  <a:pt x="2435" y="2280"/>
                </a:lnTo>
                <a:lnTo>
                  <a:pt x="2436" y="2280"/>
                </a:lnTo>
                <a:lnTo>
                  <a:pt x="2437" y="2280"/>
                </a:lnTo>
                <a:lnTo>
                  <a:pt x="2438" y="2280"/>
                </a:lnTo>
                <a:lnTo>
                  <a:pt x="2439" y="2279"/>
                </a:lnTo>
                <a:lnTo>
                  <a:pt x="2440" y="2279"/>
                </a:lnTo>
                <a:lnTo>
                  <a:pt x="2441" y="2279"/>
                </a:lnTo>
                <a:lnTo>
                  <a:pt x="2442" y="2279"/>
                </a:lnTo>
                <a:lnTo>
                  <a:pt x="2443" y="2279"/>
                </a:lnTo>
                <a:lnTo>
                  <a:pt x="2443" y="2278"/>
                </a:lnTo>
                <a:lnTo>
                  <a:pt x="2444" y="2278"/>
                </a:lnTo>
                <a:lnTo>
                  <a:pt x="2445" y="2278"/>
                </a:lnTo>
                <a:lnTo>
                  <a:pt x="2446" y="2278"/>
                </a:lnTo>
                <a:lnTo>
                  <a:pt x="2447" y="2278"/>
                </a:lnTo>
                <a:lnTo>
                  <a:pt x="2448" y="2278"/>
                </a:lnTo>
                <a:lnTo>
                  <a:pt x="2449" y="2278"/>
                </a:lnTo>
                <a:lnTo>
                  <a:pt x="2449" y="2277"/>
                </a:lnTo>
                <a:lnTo>
                  <a:pt x="2450" y="2277"/>
                </a:lnTo>
                <a:lnTo>
                  <a:pt x="2451" y="2277"/>
                </a:lnTo>
                <a:lnTo>
                  <a:pt x="2452" y="2276"/>
                </a:lnTo>
                <a:lnTo>
                  <a:pt x="2453" y="2276"/>
                </a:lnTo>
                <a:lnTo>
                  <a:pt x="2454" y="2275"/>
                </a:lnTo>
                <a:lnTo>
                  <a:pt x="2455" y="2275"/>
                </a:lnTo>
                <a:lnTo>
                  <a:pt x="2456" y="2275"/>
                </a:lnTo>
                <a:lnTo>
                  <a:pt x="2457" y="2274"/>
                </a:lnTo>
                <a:lnTo>
                  <a:pt x="2458" y="2274"/>
                </a:lnTo>
                <a:lnTo>
                  <a:pt x="2458" y="2273"/>
                </a:lnTo>
                <a:lnTo>
                  <a:pt x="2459" y="2273"/>
                </a:lnTo>
                <a:lnTo>
                  <a:pt x="2460" y="2273"/>
                </a:lnTo>
                <a:lnTo>
                  <a:pt x="2460" y="2272"/>
                </a:lnTo>
                <a:lnTo>
                  <a:pt x="2461" y="2272"/>
                </a:lnTo>
                <a:lnTo>
                  <a:pt x="2462" y="2272"/>
                </a:lnTo>
                <a:lnTo>
                  <a:pt x="2462" y="2271"/>
                </a:lnTo>
                <a:lnTo>
                  <a:pt x="2463" y="2271"/>
                </a:lnTo>
                <a:lnTo>
                  <a:pt x="2464" y="2271"/>
                </a:lnTo>
                <a:lnTo>
                  <a:pt x="2465" y="2271"/>
                </a:lnTo>
                <a:lnTo>
                  <a:pt x="2465" y="2270"/>
                </a:lnTo>
                <a:lnTo>
                  <a:pt x="2466" y="2270"/>
                </a:lnTo>
                <a:lnTo>
                  <a:pt x="2467" y="2269"/>
                </a:lnTo>
                <a:lnTo>
                  <a:pt x="2468" y="2269"/>
                </a:lnTo>
                <a:lnTo>
                  <a:pt x="2469" y="2268"/>
                </a:lnTo>
                <a:lnTo>
                  <a:pt x="2470" y="2268"/>
                </a:lnTo>
                <a:lnTo>
                  <a:pt x="2471" y="2267"/>
                </a:lnTo>
                <a:lnTo>
                  <a:pt x="2472" y="2266"/>
                </a:lnTo>
                <a:lnTo>
                  <a:pt x="2473" y="2266"/>
                </a:lnTo>
                <a:lnTo>
                  <a:pt x="2474" y="2266"/>
                </a:lnTo>
                <a:lnTo>
                  <a:pt x="2475" y="2265"/>
                </a:lnTo>
                <a:lnTo>
                  <a:pt x="2475" y="2264"/>
                </a:lnTo>
                <a:lnTo>
                  <a:pt x="2476" y="2264"/>
                </a:lnTo>
                <a:lnTo>
                  <a:pt x="2477" y="2263"/>
                </a:lnTo>
                <a:lnTo>
                  <a:pt x="2478" y="2262"/>
                </a:lnTo>
                <a:lnTo>
                  <a:pt x="2479" y="2262"/>
                </a:lnTo>
                <a:lnTo>
                  <a:pt x="2480" y="2261"/>
                </a:lnTo>
                <a:lnTo>
                  <a:pt x="2481" y="2261"/>
                </a:lnTo>
                <a:lnTo>
                  <a:pt x="2481" y="2260"/>
                </a:lnTo>
                <a:lnTo>
                  <a:pt x="2482" y="2260"/>
                </a:lnTo>
                <a:lnTo>
                  <a:pt x="2483" y="2259"/>
                </a:lnTo>
                <a:lnTo>
                  <a:pt x="2484" y="2258"/>
                </a:lnTo>
                <a:lnTo>
                  <a:pt x="2485" y="2258"/>
                </a:lnTo>
                <a:lnTo>
                  <a:pt x="2486" y="2258"/>
                </a:lnTo>
                <a:lnTo>
                  <a:pt x="2486" y="2257"/>
                </a:lnTo>
                <a:lnTo>
                  <a:pt x="2487" y="2257"/>
                </a:lnTo>
                <a:lnTo>
                  <a:pt x="2488" y="2257"/>
                </a:lnTo>
                <a:lnTo>
                  <a:pt x="2488" y="2256"/>
                </a:lnTo>
                <a:lnTo>
                  <a:pt x="2489" y="2256"/>
                </a:lnTo>
                <a:lnTo>
                  <a:pt x="2490" y="2255"/>
                </a:lnTo>
                <a:lnTo>
                  <a:pt x="2491" y="2255"/>
                </a:lnTo>
                <a:lnTo>
                  <a:pt x="2492" y="2254"/>
                </a:lnTo>
                <a:lnTo>
                  <a:pt x="2493" y="2254"/>
                </a:lnTo>
                <a:lnTo>
                  <a:pt x="2494" y="2253"/>
                </a:lnTo>
                <a:lnTo>
                  <a:pt x="2495" y="2252"/>
                </a:lnTo>
                <a:lnTo>
                  <a:pt x="2496" y="2252"/>
                </a:lnTo>
                <a:lnTo>
                  <a:pt x="2497" y="2252"/>
                </a:lnTo>
                <a:lnTo>
                  <a:pt x="2498" y="2251"/>
                </a:lnTo>
                <a:lnTo>
                  <a:pt x="2499" y="2250"/>
                </a:lnTo>
                <a:lnTo>
                  <a:pt x="2500" y="2250"/>
                </a:lnTo>
                <a:lnTo>
                  <a:pt x="2501" y="2249"/>
                </a:lnTo>
                <a:lnTo>
                  <a:pt x="2502" y="2249"/>
                </a:lnTo>
                <a:lnTo>
                  <a:pt x="2502" y="2248"/>
                </a:lnTo>
                <a:lnTo>
                  <a:pt x="2503" y="2248"/>
                </a:lnTo>
                <a:lnTo>
                  <a:pt x="2504" y="2248"/>
                </a:lnTo>
                <a:lnTo>
                  <a:pt x="2505" y="2248"/>
                </a:lnTo>
                <a:lnTo>
                  <a:pt x="2505" y="2247"/>
                </a:lnTo>
                <a:lnTo>
                  <a:pt x="2506" y="2247"/>
                </a:lnTo>
                <a:lnTo>
                  <a:pt x="2507" y="2246"/>
                </a:lnTo>
                <a:lnTo>
                  <a:pt x="2508" y="2246"/>
                </a:lnTo>
                <a:lnTo>
                  <a:pt x="2509" y="2246"/>
                </a:lnTo>
                <a:lnTo>
                  <a:pt x="2510" y="2246"/>
                </a:lnTo>
                <a:lnTo>
                  <a:pt x="2511" y="2246"/>
                </a:lnTo>
                <a:lnTo>
                  <a:pt x="2512" y="2245"/>
                </a:lnTo>
                <a:lnTo>
                  <a:pt x="2513" y="2245"/>
                </a:lnTo>
                <a:lnTo>
                  <a:pt x="2514" y="2245"/>
                </a:lnTo>
                <a:lnTo>
                  <a:pt x="2515" y="2245"/>
                </a:lnTo>
                <a:lnTo>
                  <a:pt x="2516" y="2245"/>
                </a:lnTo>
                <a:lnTo>
                  <a:pt x="2516" y="2244"/>
                </a:lnTo>
                <a:lnTo>
                  <a:pt x="2517" y="2244"/>
                </a:lnTo>
                <a:lnTo>
                  <a:pt x="2518" y="2244"/>
                </a:lnTo>
                <a:lnTo>
                  <a:pt x="2519" y="2244"/>
                </a:lnTo>
                <a:lnTo>
                  <a:pt x="2520" y="2244"/>
                </a:lnTo>
                <a:lnTo>
                  <a:pt x="2521" y="2244"/>
                </a:lnTo>
                <a:lnTo>
                  <a:pt x="2522" y="2244"/>
                </a:lnTo>
                <a:lnTo>
                  <a:pt x="2523" y="2244"/>
                </a:lnTo>
                <a:lnTo>
                  <a:pt x="2524" y="2244"/>
                </a:lnTo>
                <a:lnTo>
                  <a:pt x="2525" y="2244"/>
                </a:lnTo>
                <a:lnTo>
                  <a:pt x="2526" y="2244"/>
                </a:lnTo>
                <a:lnTo>
                  <a:pt x="2527" y="2244"/>
                </a:lnTo>
                <a:lnTo>
                  <a:pt x="2528" y="2244"/>
                </a:lnTo>
                <a:lnTo>
                  <a:pt x="2529" y="2244"/>
                </a:lnTo>
                <a:lnTo>
                  <a:pt x="2530" y="2244"/>
                </a:lnTo>
                <a:lnTo>
                  <a:pt x="2531" y="2244"/>
                </a:lnTo>
                <a:lnTo>
                  <a:pt x="2532" y="2244"/>
                </a:lnTo>
                <a:lnTo>
                  <a:pt x="2533" y="2244"/>
                </a:lnTo>
                <a:lnTo>
                  <a:pt x="2533" y="2245"/>
                </a:lnTo>
                <a:lnTo>
                  <a:pt x="2534" y="2244"/>
                </a:lnTo>
                <a:lnTo>
                  <a:pt x="2535" y="2245"/>
                </a:lnTo>
                <a:lnTo>
                  <a:pt x="2536" y="2245"/>
                </a:lnTo>
                <a:lnTo>
                  <a:pt x="2537" y="2245"/>
                </a:lnTo>
                <a:lnTo>
                  <a:pt x="2538" y="2245"/>
                </a:lnTo>
                <a:lnTo>
                  <a:pt x="2539" y="2245"/>
                </a:lnTo>
                <a:lnTo>
                  <a:pt x="2540" y="2246"/>
                </a:lnTo>
                <a:lnTo>
                  <a:pt x="2541" y="2245"/>
                </a:lnTo>
                <a:lnTo>
                  <a:pt x="2542" y="2246"/>
                </a:lnTo>
                <a:lnTo>
                  <a:pt x="2543" y="2246"/>
                </a:lnTo>
                <a:lnTo>
                  <a:pt x="2543" y="2247"/>
                </a:lnTo>
                <a:lnTo>
                  <a:pt x="2544" y="2247"/>
                </a:lnTo>
                <a:lnTo>
                  <a:pt x="2545" y="2247"/>
                </a:lnTo>
                <a:lnTo>
                  <a:pt x="2546" y="2247"/>
                </a:lnTo>
                <a:lnTo>
                  <a:pt x="2547" y="2248"/>
                </a:lnTo>
                <a:lnTo>
                  <a:pt x="2548" y="2248"/>
                </a:lnTo>
                <a:lnTo>
                  <a:pt x="2549" y="2249"/>
                </a:lnTo>
                <a:lnTo>
                  <a:pt x="2550" y="2249"/>
                </a:lnTo>
                <a:lnTo>
                  <a:pt x="2551" y="2249"/>
                </a:lnTo>
                <a:lnTo>
                  <a:pt x="2552" y="2249"/>
                </a:lnTo>
                <a:lnTo>
                  <a:pt x="2552" y="2250"/>
                </a:lnTo>
                <a:lnTo>
                  <a:pt x="2553" y="2250"/>
                </a:lnTo>
                <a:lnTo>
                  <a:pt x="2554" y="2250"/>
                </a:lnTo>
                <a:lnTo>
                  <a:pt x="2554" y="2251"/>
                </a:lnTo>
                <a:lnTo>
                  <a:pt x="2555" y="2251"/>
                </a:lnTo>
                <a:lnTo>
                  <a:pt x="2556" y="2251"/>
                </a:lnTo>
                <a:lnTo>
                  <a:pt x="2557" y="2251"/>
                </a:lnTo>
                <a:lnTo>
                  <a:pt x="2558" y="2252"/>
                </a:lnTo>
                <a:lnTo>
                  <a:pt x="2558" y="2253"/>
                </a:lnTo>
                <a:lnTo>
                  <a:pt x="2559" y="2253"/>
                </a:lnTo>
                <a:lnTo>
                  <a:pt x="2560" y="2253"/>
                </a:lnTo>
                <a:lnTo>
                  <a:pt x="2561" y="2253"/>
                </a:lnTo>
                <a:lnTo>
                  <a:pt x="2562" y="2254"/>
                </a:lnTo>
                <a:lnTo>
                  <a:pt x="2563" y="2254"/>
                </a:lnTo>
                <a:lnTo>
                  <a:pt x="2564" y="2254"/>
                </a:lnTo>
                <a:lnTo>
                  <a:pt x="2565" y="2255"/>
                </a:lnTo>
                <a:lnTo>
                  <a:pt x="2566" y="2255"/>
                </a:lnTo>
                <a:lnTo>
                  <a:pt x="2567" y="2256"/>
                </a:lnTo>
                <a:lnTo>
                  <a:pt x="2568" y="2256"/>
                </a:lnTo>
                <a:lnTo>
                  <a:pt x="2569" y="2256"/>
                </a:lnTo>
                <a:lnTo>
                  <a:pt x="2570" y="2256"/>
                </a:lnTo>
                <a:lnTo>
                  <a:pt x="2571" y="2256"/>
                </a:lnTo>
                <a:lnTo>
                  <a:pt x="2572" y="2257"/>
                </a:lnTo>
                <a:lnTo>
                  <a:pt x="2573" y="2256"/>
                </a:lnTo>
                <a:lnTo>
                  <a:pt x="2573" y="2257"/>
                </a:lnTo>
                <a:lnTo>
                  <a:pt x="2574" y="2257"/>
                </a:lnTo>
                <a:lnTo>
                  <a:pt x="2575" y="2258"/>
                </a:lnTo>
                <a:lnTo>
                  <a:pt x="2576" y="2258"/>
                </a:lnTo>
                <a:lnTo>
                  <a:pt x="2577" y="2258"/>
                </a:lnTo>
                <a:lnTo>
                  <a:pt x="2578" y="2258"/>
                </a:lnTo>
                <a:lnTo>
                  <a:pt x="2579" y="2258"/>
                </a:lnTo>
                <a:lnTo>
                  <a:pt x="2580" y="2259"/>
                </a:lnTo>
                <a:lnTo>
                  <a:pt x="2581" y="2259"/>
                </a:lnTo>
                <a:lnTo>
                  <a:pt x="2582" y="2259"/>
                </a:lnTo>
                <a:lnTo>
                  <a:pt x="2582" y="2258"/>
                </a:lnTo>
                <a:lnTo>
                  <a:pt x="2583" y="2259"/>
                </a:lnTo>
                <a:lnTo>
                  <a:pt x="2584" y="2259"/>
                </a:lnTo>
                <a:lnTo>
                  <a:pt x="2585" y="2259"/>
                </a:lnTo>
                <a:lnTo>
                  <a:pt x="2586" y="2259"/>
                </a:lnTo>
                <a:lnTo>
                  <a:pt x="2587" y="2259"/>
                </a:lnTo>
                <a:lnTo>
                  <a:pt x="2588" y="2259"/>
                </a:lnTo>
                <a:lnTo>
                  <a:pt x="2589" y="2259"/>
                </a:lnTo>
                <a:lnTo>
                  <a:pt x="2590" y="2259"/>
                </a:lnTo>
                <a:lnTo>
                  <a:pt x="2591" y="2259"/>
                </a:lnTo>
                <a:lnTo>
                  <a:pt x="2592" y="2259"/>
                </a:lnTo>
                <a:lnTo>
                  <a:pt x="2592" y="2258"/>
                </a:lnTo>
                <a:lnTo>
                  <a:pt x="2593" y="2258"/>
                </a:lnTo>
                <a:lnTo>
                  <a:pt x="2594" y="2258"/>
                </a:lnTo>
                <a:lnTo>
                  <a:pt x="2595" y="2258"/>
                </a:lnTo>
                <a:lnTo>
                  <a:pt x="2596" y="2258"/>
                </a:lnTo>
                <a:lnTo>
                  <a:pt x="2597" y="2258"/>
                </a:lnTo>
                <a:lnTo>
                  <a:pt x="2598" y="2258"/>
                </a:lnTo>
                <a:lnTo>
                  <a:pt x="2599" y="2258"/>
                </a:lnTo>
                <a:lnTo>
                  <a:pt x="2599" y="2257"/>
                </a:lnTo>
                <a:lnTo>
                  <a:pt x="2600" y="2257"/>
                </a:lnTo>
                <a:lnTo>
                  <a:pt x="2601" y="2257"/>
                </a:lnTo>
                <a:lnTo>
                  <a:pt x="2602" y="2257"/>
                </a:lnTo>
                <a:lnTo>
                  <a:pt x="2603" y="2257"/>
                </a:lnTo>
                <a:lnTo>
                  <a:pt x="2604" y="2257"/>
                </a:lnTo>
                <a:lnTo>
                  <a:pt x="2605" y="2256"/>
                </a:lnTo>
                <a:lnTo>
                  <a:pt x="2606" y="2256"/>
                </a:lnTo>
                <a:lnTo>
                  <a:pt x="2607" y="2256"/>
                </a:lnTo>
                <a:lnTo>
                  <a:pt x="2608" y="2256"/>
                </a:lnTo>
                <a:lnTo>
                  <a:pt x="2609" y="2256"/>
                </a:lnTo>
                <a:lnTo>
                  <a:pt x="2610" y="2256"/>
                </a:lnTo>
                <a:lnTo>
                  <a:pt x="2611" y="2256"/>
                </a:lnTo>
                <a:lnTo>
                  <a:pt x="2612" y="2256"/>
                </a:lnTo>
                <a:lnTo>
                  <a:pt x="2613" y="2256"/>
                </a:lnTo>
                <a:lnTo>
                  <a:pt x="2614" y="2255"/>
                </a:lnTo>
                <a:lnTo>
                  <a:pt x="2615" y="2255"/>
                </a:lnTo>
                <a:lnTo>
                  <a:pt x="2616" y="2255"/>
                </a:lnTo>
                <a:lnTo>
                  <a:pt x="2617" y="2255"/>
                </a:lnTo>
                <a:lnTo>
                  <a:pt x="2618" y="2254"/>
                </a:lnTo>
                <a:lnTo>
                  <a:pt x="2619" y="2254"/>
                </a:lnTo>
                <a:lnTo>
                  <a:pt x="2620" y="2254"/>
                </a:lnTo>
                <a:lnTo>
                  <a:pt x="2621" y="2254"/>
                </a:lnTo>
                <a:lnTo>
                  <a:pt x="2622" y="2254"/>
                </a:lnTo>
                <a:lnTo>
                  <a:pt x="2623" y="2254"/>
                </a:lnTo>
                <a:lnTo>
                  <a:pt x="2624" y="2254"/>
                </a:lnTo>
                <a:lnTo>
                  <a:pt x="2625" y="2254"/>
                </a:lnTo>
                <a:lnTo>
                  <a:pt x="2626" y="2254"/>
                </a:lnTo>
                <a:lnTo>
                  <a:pt x="2627" y="2254"/>
                </a:lnTo>
                <a:lnTo>
                  <a:pt x="2628" y="2254"/>
                </a:lnTo>
                <a:lnTo>
                  <a:pt x="2629" y="2254"/>
                </a:lnTo>
                <a:lnTo>
                  <a:pt x="2630" y="2254"/>
                </a:lnTo>
                <a:lnTo>
                  <a:pt x="2631" y="2254"/>
                </a:lnTo>
                <a:lnTo>
                  <a:pt x="2631" y="2253"/>
                </a:lnTo>
                <a:lnTo>
                  <a:pt x="2632" y="2253"/>
                </a:lnTo>
                <a:lnTo>
                  <a:pt x="2633" y="2253"/>
                </a:lnTo>
                <a:lnTo>
                  <a:pt x="2634" y="2253"/>
                </a:lnTo>
                <a:lnTo>
                  <a:pt x="2635" y="2254"/>
                </a:lnTo>
                <a:lnTo>
                  <a:pt x="2636" y="2254"/>
                </a:lnTo>
                <a:lnTo>
                  <a:pt x="2637" y="2254"/>
                </a:lnTo>
                <a:lnTo>
                  <a:pt x="2638" y="2254"/>
                </a:lnTo>
                <a:lnTo>
                  <a:pt x="2639" y="2254"/>
                </a:lnTo>
                <a:lnTo>
                  <a:pt x="2640" y="2254"/>
                </a:lnTo>
                <a:lnTo>
                  <a:pt x="2641" y="2255"/>
                </a:lnTo>
                <a:lnTo>
                  <a:pt x="2642" y="2255"/>
                </a:lnTo>
                <a:lnTo>
                  <a:pt x="2643" y="2255"/>
                </a:lnTo>
                <a:lnTo>
                  <a:pt x="2644" y="2255"/>
                </a:lnTo>
                <a:lnTo>
                  <a:pt x="2645" y="2255"/>
                </a:lnTo>
                <a:lnTo>
                  <a:pt x="2646" y="2255"/>
                </a:lnTo>
                <a:lnTo>
                  <a:pt x="2646" y="2256"/>
                </a:lnTo>
                <a:lnTo>
                  <a:pt x="2647" y="2256"/>
                </a:lnTo>
                <a:lnTo>
                  <a:pt x="2648" y="2256"/>
                </a:lnTo>
                <a:lnTo>
                  <a:pt x="2649" y="2256"/>
                </a:lnTo>
                <a:lnTo>
                  <a:pt x="2650" y="2256"/>
                </a:lnTo>
                <a:lnTo>
                  <a:pt x="2651" y="2256"/>
                </a:lnTo>
                <a:lnTo>
                  <a:pt x="2652" y="2257"/>
                </a:lnTo>
                <a:lnTo>
                  <a:pt x="2653" y="2257"/>
                </a:lnTo>
                <a:lnTo>
                  <a:pt x="2654" y="2258"/>
                </a:lnTo>
                <a:lnTo>
                  <a:pt x="2655" y="2258"/>
                </a:lnTo>
                <a:lnTo>
                  <a:pt x="2656" y="2259"/>
                </a:lnTo>
                <a:lnTo>
                  <a:pt x="2657" y="2259"/>
                </a:lnTo>
                <a:lnTo>
                  <a:pt x="2658" y="2259"/>
                </a:lnTo>
                <a:lnTo>
                  <a:pt x="2658" y="2260"/>
                </a:lnTo>
                <a:lnTo>
                  <a:pt x="2659" y="2260"/>
                </a:lnTo>
                <a:lnTo>
                  <a:pt x="2660" y="2260"/>
                </a:lnTo>
                <a:lnTo>
                  <a:pt x="2660" y="2261"/>
                </a:lnTo>
                <a:lnTo>
                  <a:pt x="2661" y="2261"/>
                </a:lnTo>
                <a:lnTo>
                  <a:pt x="2662" y="2261"/>
                </a:lnTo>
                <a:lnTo>
                  <a:pt x="2662" y="2262"/>
                </a:lnTo>
                <a:lnTo>
                  <a:pt x="2663" y="2263"/>
                </a:lnTo>
                <a:lnTo>
                  <a:pt x="2664" y="2263"/>
                </a:lnTo>
                <a:lnTo>
                  <a:pt x="2665" y="2263"/>
                </a:lnTo>
                <a:lnTo>
                  <a:pt x="2666" y="2264"/>
                </a:lnTo>
                <a:lnTo>
                  <a:pt x="2667" y="2264"/>
                </a:lnTo>
                <a:lnTo>
                  <a:pt x="2667" y="2265"/>
                </a:lnTo>
                <a:lnTo>
                  <a:pt x="2668" y="2265"/>
                </a:lnTo>
                <a:lnTo>
                  <a:pt x="2669" y="2266"/>
                </a:lnTo>
                <a:lnTo>
                  <a:pt x="2670" y="2266"/>
                </a:lnTo>
                <a:lnTo>
                  <a:pt x="2671" y="2267"/>
                </a:lnTo>
                <a:lnTo>
                  <a:pt x="2672" y="2267"/>
                </a:lnTo>
                <a:lnTo>
                  <a:pt x="2673" y="2268"/>
                </a:lnTo>
                <a:lnTo>
                  <a:pt x="2674" y="2268"/>
                </a:lnTo>
                <a:lnTo>
                  <a:pt x="2675" y="2268"/>
                </a:lnTo>
                <a:lnTo>
                  <a:pt x="2675" y="2269"/>
                </a:lnTo>
                <a:lnTo>
                  <a:pt x="2676" y="2269"/>
                </a:lnTo>
                <a:lnTo>
                  <a:pt x="2677" y="2270"/>
                </a:lnTo>
                <a:lnTo>
                  <a:pt x="2678" y="2271"/>
                </a:lnTo>
                <a:lnTo>
                  <a:pt x="2679" y="2271"/>
                </a:lnTo>
                <a:lnTo>
                  <a:pt x="2680" y="2272"/>
                </a:lnTo>
                <a:lnTo>
                  <a:pt x="2681" y="2273"/>
                </a:lnTo>
                <a:lnTo>
                  <a:pt x="2682" y="2273"/>
                </a:lnTo>
                <a:lnTo>
                  <a:pt x="2682" y="2274"/>
                </a:lnTo>
                <a:lnTo>
                  <a:pt x="2683" y="2274"/>
                </a:lnTo>
                <a:lnTo>
                  <a:pt x="2684" y="2275"/>
                </a:lnTo>
                <a:lnTo>
                  <a:pt x="2685" y="2275"/>
                </a:lnTo>
                <a:lnTo>
                  <a:pt x="2686" y="2276"/>
                </a:lnTo>
                <a:lnTo>
                  <a:pt x="2687" y="2277"/>
                </a:lnTo>
                <a:lnTo>
                  <a:pt x="2688" y="2277"/>
                </a:lnTo>
                <a:lnTo>
                  <a:pt x="2689" y="2277"/>
                </a:lnTo>
                <a:lnTo>
                  <a:pt x="2690" y="2278"/>
                </a:lnTo>
                <a:lnTo>
                  <a:pt x="2690" y="2279"/>
                </a:lnTo>
                <a:lnTo>
                  <a:pt x="2691" y="2279"/>
                </a:lnTo>
                <a:lnTo>
                  <a:pt x="2692" y="2279"/>
                </a:lnTo>
                <a:lnTo>
                  <a:pt x="2692" y="2280"/>
                </a:lnTo>
                <a:lnTo>
                  <a:pt x="2693" y="2280"/>
                </a:lnTo>
                <a:lnTo>
                  <a:pt x="2694" y="2280"/>
                </a:lnTo>
                <a:lnTo>
                  <a:pt x="2695" y="2280"/>
                </a:lnTo>
                <a:lnTo>
                  <a:pt x="2695" y="2281"/>
                </a:lnTo>
                <a:lnTo>
                  <a:pt x="2696" y="2281"/>
                </a:lnTo>
                <a:lnTo>
                  <a:pt x="2697" y="2281"/>
                </a:lnTo>
                <a:lnTo>
                  <a:pt x="2697" y="2282"/>
                </a:lnTo>
                <a:lnTo>
                  <a:pt x="2698" y="2282"/>
                </a:lnTo>
                <a:lnTo>
                  <a:pt x="2699" y="2282"/>
                </a:lnTo>
                <a:lnTo>
                  <a:pt x="2700" y="2283"/>
                </a:lnTo>
                <a:lnTo>
                  <a:pt x="2701" y="2283"/>
                </a:lnTo>
                <a:lnTo>
                  <a:pt x="2701" y="2284"/>
                </a:lnTo>
                <a:lnTo>
                  <a:pt x="2702" y="2284"/>
                </a:lnTo>
                <a:lnTo>
                  <a:pt x="2703" y="2284"/>
                </a:lnTo>
                <a:lnTo>
                  <a:pt x="2704" y="2285"/>
                </a:lnTo>
                <a:lnTo>
                  <a:pt x="2705" y="2285"/>
                </a:lnTo>
                <a:lnTo>
                  <a:pt x="2706" y="2286"/>
                </a:lnTo>
                <a:lnTo>
                  <a:pt x="2707" y="2286"/>
                </a:lnTo>
                <a:lnTo>
                  <a:pt x="2708" y="2286"/>
                </a:lnTo>
                <a:lnTo>
                  <a:pt x="2709" y="2287"/>
                </a:lnTo>
                <a:lnTo>
                  <a:pt x="2710" y="2287"/>
                </a:lnTo>
                <a:lnTo>
                  <a:pt x="2711" y="2287"/>
                </a:lnTo>
                <a:lnTo>
                  <a:pt x="2712" y="2288"/>
                </a:lnTo>
                <a:lnTo>
                  <a:pt x="2713" y="2288"/>
                </a:lnTo>
                <a:lnTo>
                  <a:pt x="2714" y="2288"/>
                </a:lnTo>
                <a:lnTo>
                  <a:pt x="2715" y="2288"/>
                </a:lnTo>
                <a:lnTo>
                  <a:pt x="2716" y="2289"/>
                </a:lnTo>
                <a:lnTo>
                  <a:pt x="2717" y="2289"/>
                </a:lnTo>
                <a:lnTo>
                  <a:pt x="2718" y="2289"/>
                </a:lnTo>
                <a:lnTo>
                  <a:pt x="2719" y="2290"/>
                </a:lnTo>
                <a:lnTo>
                  <a:pt x="2720" y="2290"/>
                </a:lnTo>
                <a:lnTo>
                  <a:pt x="2721" y="2290"/>
                </a:lnTo>
                <a:lnTo>
                  <a:pt x="2722" y="2290"/>
                </a:lnTo>
                <a:lnTo>
                  <a:pt x="2723" y="2290"/>
                </a:lnTo>
                <a:lnTo>
                  <a:pt x="2724" y="2290"/>
                </a:lnTo>
                <a:lnTo>
                  <a:pt x="2724" y="2291"/>
                </a:lnTo>
                <a:lnTo>
                  <a:pt x="2725" y="2291"/>
                </a:lnTo>
                <a:lnTo>
                  <a:pt x="2726" y="2291"/>
                </a:lnTo>
                <a:lnTo>
                  <a:pt x="2727" y="2291"/>
                </a:lnTo>
                <a:lnTo>
                  <a:pt x="2728" y="2291"/>
                </a:lnTo>
                <a:lnTo>
                  <a:pt x="2729" y="2291"/>
                </a:lnTo>
                <a:lnTo>
                  <a:pt x="2730" y="2291"/>
                </a:lnTo>
                <a:lnTo>
                  <a:pt x="2731" y="2291"/>
                </a:lnTo>
                <a:lnTo>
                  <a:pt x="2732" y="2291"/>
                </a:lnTo>
                <a:lnTo>
                  <a:pt x="2732" y="2292"/>
                </a:lnTo>
                <a:lnTo>
                  <a:pt x="2733" y="2292"/>
                </a:lnTo>
                <a:lnTo>
                  <a:pt x="2733" y="2291"/>
                </a:lnTo>
                <a:lnTo>
                  <a:pt x="2734" y="2292"/>
                </a:lnTo>
                <a:lnTo>
                  <a:pt x="2735" y="2292"/>
                </a:lnTo>
                <a:lnTo>
                  <a:pt x="2736" y="2292"/>
                </a:lnTo>
                <a:lnTo>
                  <a:pt x="2737" y="2292"/>
                </a:lnTo>
                <a:lnTo>
                  <a:pt x="2738" y="2292"/>
                </a:lnTo>
                <a:lnTo>
                  <a:pt x="2739" y="2292"/>
                </a:lnTo>
                <a:lnTo>
                  <a:pt x="2740" y="2292"/>
                </a:lnTo>
                <a:lnTo>
                  <a:pt x="2741" y="2292"/>
                </a:lnTo>
                <a:lnTo>
                  <a:pt x="2742" y="2293"/>
                </a:lnTo>
                <a:lnTo>
                  <a:pt x="2743" y="2293"/>
                </a:lnTo>
                <a:lnTo>
                  <a:pt x="2744" y="2293"/>
                </a:lnTo>
                <a:lnTo>
                  <a:pt x="2745" y="2293"/>
                </a:lnTo>
                <a:lnTo>
                  <a:pt x="2746" y="2293"/>
                </a:lnTo>
                <a:lnTo>
                  <a:pt x="2747" y="2293"/>
                </a:lnTo>
                <a:lnTo>
                  <a:pt x="2748" y="2293"/>
                </a:lnTo>
                <a:lnTo>
                  <a:pt x="2749" y="2293"/>
                </a:lnTo>
                <a:lnTo>
                  <a:pt x="2750" y="2293"/>
                </a:lnTo>
                <a:lnTo>
                  <a:pt x="2751" y="2293"/>
                </a:lnTo>
                <a:lnTo>
                  <a:pt x="2752" y="2293"/>
                </a:lnTo>
                <a:lnTo>
                  <a:pt x="2753" y="2293"/>
                </a:lnTo>
                <a:lnTo>
                  <a:pt x="2754" y="2293"/>
                </a:lnTo>
                <a:lnTo>
                  <a:pt x="2755" y="2293"/>
                </a:lnTo>
                <a:lnTo>
                  <a:pt x="2756" y="2293"/>
                </a:lnTo>
                <a:lnTo>
                  <a:pt x="2757" y="2293"/>
                </a:lnTo>
                <a:lnTo>
                  <a:pt x="2758" y="2293"/>
                </a:lnTo>
                <a:lnTo>
                  <a:pt x="2759" y="2293"/>
                </a:lnTo>
                <a:lnTo>
                  <a:pt x="2760" y="2293"/>
                </a:lnTo>
                <a:lnTo>
                  <a:pt x="2761" y="2293"/>
                </a:lnTo>
                <a:lnTo>
                  <a:pt x="2762" y="2293"/>
                </a:lnTo>
                <a:lnTo>
                  <a:pt x="2763" y="2294"/>
                </a:lnTo>
                <a:lnTo>
                  <a:pt x="2763" y="2293"/>
                </a:lnTo>
                <a:lnTo>
                  <a:pt x="2764" y="2293"/>
                </a:lnTo>
                <a:lnTo>
                  <a:pt x="2765" y="2294"/>
                </a:lnTo>
                <a:lnTo>
                  <a:pt x="2766" y="2294"/>
                </a:lnTo>
                <a:lnTo>
                  <a:pt x="2767" y="2294"/>
                </a:lnTo>
                <a:lnTo>
                  <a:pt x="2768" y="2294"/>
                </a:lnTo>
                <a:lnTo>
                  <a:pt x="2769" y="2294"/>
                </a:lnTo>
                <a:lnTo>
                  <a:pt x="2770" y="2294"/>
                </a:lnTo>
                <a:lnTo>
                  <a:pt x="2771" y="2294"/>
                </a:lnTo>
                <a:lnTo>
                  <a:pt x="2772" y="2294"/>
                </a:lnTo>
                <a:lnTo>
                  <a:pt x="2773" y="2294"/>
                </a:lnTo>
                <a:lnTo>
                  <a:pt x="2774" y="2294"/>
                </a:lnTo>
                <a:lnTo>
                  <a:pt x="2775" y="2294"/>
                </a:lnTo>
                <a:lnTo>
                  <a:pt x="2776" y="2294"/>
                </a:lnTo>
                <a:lnTo>
                  <a:pt x="2777" y="2294"/>
                </a:lnTo>
                <a:lnTo>
                  <a:pt x="2778" y="2294"/>
                </a:lnTo>
                <a:lnTo>
                  <a:pt x="2779" y="2294"/>
                </a:lnTo>
                <a:lnTo>
                  <a:pt x="2780" y="2294"/>
                </a:lnTo>
                <a:lnTo>
                  <a:pt x="2781" y="2294"/>
                </a:lnTo>
                <a:lnTo>
                  <a:pt x="2782" y="2294"/>
                </a:lnTo>
                <a:lnTo>
                  <a:pt x="2783" y="2294"/>
                </a:lnTo>
                <a:lnTo>
                  <a:pt x="2784" y="2294"/>
                </a:lnTo>
                <a:lnTo>
                  <a:pt x="2785" y="2294"/>
                </a:lnTo>
                <a:lnTo>
                  <a:pt x="2786" y="2294"/>
                </a:lnTo>
                <a:lnTo>
                  <a:pt x="2787" y="2295"/>
                </a:lnTo>
                <a:lnTo>
                  <a:pt x="2788" y="2295"/>
                </a:lnTo>
                <a:lnTo>
                  <a:pt x="2788" y="2294"/>
                </a:lnTo>
                <a:lnTo>
                  <a:pt x="2789" y="2294"/>
                </a:lnTo>
                <a:lnTo>
                  <a:pt x="2790" y="2294"/>
                </a:lnTo>
                <a:lnTo>
                  <a:pt x="2791" y="2294"/>
                </a:lnTo>
                <a:lnTo>
                  <a:pt x="2792" y="2294"/>
                </a:lnTo>
                <a:lnTo>
                  <a:pt x="2793" y="2294"/>
                </a:lnTo>
                <a:lnTo>
                  <a:pt x="2794" y="2294"/>
                </a:lnTo>
                <a:lnTo>
                  <a:pt x="2795" y="2294"/>
                </a:lnTo>
                <a:lnTo>
                  <a:pt x="2796" y="2294"/>
                </a:lnTo>
                <a:lnTo>
                  <a:pt x="2796" y="2295"/>
                </a:lnTo>
                <a:lnTo>
                  <a:pt x="2797" y="2295"/>
                </a:lnTo>
                <a:lnTo>
                  <a:pt x="2798" y="2295"/>
                </a:lnTo>
                <a:lnTo>
                  <a:pt x="2799" y="2294"/>
                </a:lnTo>
                <a:lnTo>
                  <a:pt x="2800" y="2294"/>
                </a:lnTo>
                <a:lnTo>
                  <a:pt x="2801" y="2295"/>
                </a:lnTo>
                <a:lnTo>
                  <a:pt x="2802" y="2294"/>
                </a:lnTo>
                <a:lnTo>
                  <a:pt x="2803" y="2294"/>
                </a:lnTo>
                <a:lnTo>
                  <a:pt x="2804" y="2295"/>
                </a:lnTo>
                <a:lnTo>
                  <a:pt x="2805" y="2295"/>
                </a:lnTo>
                <a:lnTo>
                  <a:pt x="2806" y="2295"/>
                </a:lnTo>
                <a:lnTo>
                  <a:pt x="2807" y="2295"/>
                </a:lnTo>
                <a:lnTo>
                  <a:pt x="2808" y="2295"/>
                </a:lnTo>
                <a:lnTo>
                  <a:pt x="2809" y="2295"/>
                </a:lnTo>
                <a:lnTo>
                  <a:pt x="2810" y="2294"/>
                </a:lnTo>
                <a:lnTo>
                  <a:pt x="2811" y="2294"/>
                </a:lnTo>
                <a:lnTo>
                  <a:pt x="2812" y="2295"/>
                </a:lnTo>
                <a:lnTo>
                  <a:pt x="2813" y="2295"/>
                </a:lnTo>
                <a:lnTo>
                  <a:pt x="2814" y="2294"/>
                </a:lnTo>
                <a:lnTo>
                  <a:pt x="2815" y="2294"/>
                </a:lnTo>
                <a:lnTo>
                  <a:pt x="2816" y="2294"/>
                </a:lnTo>
                <a:lnTo>
                  <a:pt x="2817" y="2294"/>
                </a:lnTo>
                <a:lnTo>
                  <a:pt x="2818" y="2294"/>
                </a:lnTo>
                <a:lnTo>
                  <a:pt x="2819" y="2295"/>
                </a:lnTo>
                <a:lnTo>
                  <a:pt x="2820" y="2294"/>
                </a:lnTo>
                <a:lnTo>
                  <a:pt x="2821" y="2294"/>
                </a:lnTo>
                <a:lnTo>
                  <a:pt x="2822" y="2295"/>
                </a:lnTo>
                <a:lnTo>
                  <a:pt x="2823" y="2295"/>
                </a:lnTo>
                <a:lnTo>
                  <a:pt x="2824" y="2295"/>
                </a:lnTo>
                <a:lnTo>
                  <a:pt x="2825" y="2295"/>
                </a:lnTo>
                <a:lnTo>
                  <a:pt x="2826" y="2295"/>
                </a:lnTo>
                <a:lnTo>
                  <a:pt x="2827" y="2295"/>
                </a:lnTo>
                <a:lnTo>
                  <a:pt x="2828" y="2295"/>
                </a:lnTo>
                <a:lnTo>
                  <a:pt x="2829" y="2295"/>
                </a:lnTo>
                <a:lnTo>
                  <a:pt x="2830" y="2295"/>
                </a:lnTo>
                <a:lnTo>
                  <a:pt x="2831" y="2295"/>
                </a:lnTo>
                <a:lnTo>
                  <a:pt x="2832" y="2295"/>
                </a:lnTo>
                <a:lnTo>
                  <a:pt x="2833" y="2295"/>
                </a:lnTo>
                <a:lnTo>
                  <a:pt x="2834" y="2295"/>
                </a:lnTo>
                <a:lnTo>
                  <a:pt x="2835" y="2295"/>
                </a:lnTo>
                <a:lnTo>
                  <a:pt x="2836" y="2295"/>
                </a:lnTo>
                <a:lnTo>
                  <a:pt x="2837" y="2295"/>
                </a:lnTo>
                <a:lnTo>
                  <a:pt x="2837" y="2294"/>
                </a:lnTo>
                <a:lnTo>
                  <a:pt x="2838" y="2295"/>
                </a:lnTo>
                <a:lnTo>
                  <a:pt x="2839" y="2295"/>
                </a:lnTo>
                <a:lnTo>
                  <a:pt x="2840" y="2295"/>
                </a:lnTo>
                <a:lnTo>
                  <a:pt x="2841" y="2295"/>
                </a:lnTo>
                <a:lnTo>
                  <a:pt x="2842" y="2295"/>
                </a:lnTo>
                <a:lnTo>
                  <a:pt x="2843" y="2295"/>
                </a:lnTo>
                <a:lnTo>
                  <a:pt x="2844" y="2295"/>
                </a:lnTo>
                <a:lnTo>
                  <a:pt x="2845" y="2295"/>
                </a:lnTo>
                <a:lnTo>
                  <a:pt x="2846" y="2294"/>
                </a:lnTo>
                <a:lnTo>
                  <a:pt x="2847" y="2295"/>
                </a:lnTo>
                <a:lnTo>
                  <a:pt x="2848" y="2295"/>
                </a:lnTo>
                <a:lnTo>
                  <a:pt x="2849" y="2295"/>
                </a:lnTo>
                <a:lnTo>
                  <a:pt x="2850" y="2295"/>
                </a:lnTo>
                <a:lnTo>
                  <a:pt x="2851" y="2296"/>
                </a:lnTo>
                <a:lnTo>
                  <a:pt x="2852" y="2295"/>
                </a:lnTo>
                <a:lnTo>
                  <a:pt x="2853" y="2295"/>
                </a:lnTo>
                <a:lnTo>
                  <a:pt x="2854" y="2295"/>
                </a:lnTo>
                <a:lnTo>
                  <a:pt x="2855" y="2296"/>
                </a:lnTo>
                <a:lnTo>
                  <a:pt x="2856" y="2295"/>
                </a:lnTo>
                <a:lnTo>
                  <a:pt x="2857" y="2295"/>
                </a:lnTo>
                <a:lnTo>
                  <a:pt x="2858" y="2295"/>
                </a:lnTo>
                <a:lnTo>
                  <a:pt x="2859" y="2295"/>
                </a:lnTo>
                <a:lnTo>
                  <a:pt x="2860" y="2295"/>
                </a:lnTo>
                <a:lnTo>
                  <a:pt x="2861" y="2295"/>
                </a:lnTo>
                <a:lnTo>
                  <a:pt x="2862" y="2295"/>
                </a:lnTo>
                <a:lnTo>
                  <a:pt x="2863" y="2295"/>
                </a:lnTo>
                <a:lnTo>
                  <a:pt x="2864" y="2295"/>
                </a:lnTo>
                <a:lnTo>
                  <a:pt x="2865" y="2295"/>
                </a:lnTo>
                <a:lnTo>
                  <a:pt x="2866" y="2295"/>
                </a:lnTo>
                <a:lnTo>
                  <a:pt x="2867" y="2295"/>
                </a:lnTo>
                <a:lnTo>
                  <a:pt x="2868" y="2295"/>
                </a:lnTo>
                <a:lnTo>
                  <a:pt x="2869" y="2296"/>
                </a:lnTo>
                <a:lnTo>
                  <a:pt x="2869" y="2295"/>
                </a:lnTo>
                <a:lnTo>
                  <a:pt x="2870" y="2295"/>
                </a:lnTo>
                <a:lnTo>
                  <a:pt x="2871" y="2295"/>
                </a:lnTo>
                <a:lnTo>
                  <a:pt x="2871" y="2296"/>
                </a:lnTo>
                <a:lnTo>
                  <a:pt x="2872" y="2295"/>
                </a:lnTo>
                <a:lnTo>
                  <a:pt x="2873" y="2295"/>
                </a:lnTo>
                <a:lnTo>
                  <a:pt x="2874" y="2295"/>
                </a:lnTo>
                <a:lnTo>
                  <a:pt x="2875" y="2295"/>
                </a:lnTo>
                <a:lnTo>
                  <a:pt x="2876" y="2295"/>
                </a:lnTo>
                <a:lnTo>
                  <a:pt x="2877" y="2295"/>
                </a:lnTo>
                <a:lnTo>
                  <a:pt x="2878" y="2295"/>
                </a:lnTo>
                <a:lnTo>
                  <a:pt x="2879" y="2295"/>
                </a:lnTo>
                <a:lnTo>
                  <a:pt x="2880" y="2295"/>
                </a:lnTo>
                <a:lnTo>
                  <a:pt x="2881" y="2296"/>
                </a:lnTo>
                <a:lnTo>
                  <a:pt x="2882" y="2296"/>
                </a:lnTo>
                <a:lnTo>
                  <a:pt x="2882" y="2295"/>
                </a:lnTo>
                <a:lnTo>
                  <a:pt x="2883" y="2295"/>
                </a:lnTo>
                <a:lnTo>
                  <a:pt x="2884" y="2295"/>
                </a:lnTo>
                <a:lnTo>
                  <a:pt x="2885" y="2295"/>
                </a:lnTo>
                <a:lnTo>
                  <a:pt x="2886" y="2295"/>
                </a:lnTo>
                <a:lnTo>
                  <a:pt x="2887" y="2295"/>
                </a:lnTo>
                <a:lnTo>
                  <a:pt x="2888" y="2295"/>
                </a:lnTo>
                <a:lnTo>
                  <a:pt x="2889" y="2296"/>
                </a:lnTo>
                <a:lnTo>
                  <a:pt x="2889" y="2295"/>
                </a:lnTo>
                <a:lnTo>
                  <a:pt x="2890" y="2295"/>
                </a:lnTo>
                <a:lnTo>
                  <a:pt x="2891" y="2295"/>
                </a:lnTo>
                <a:lnTo>
                  <a:pt x="2892" y="2296"/>
                </a:lnTo>
                <a:lnTo>
                  <a:pt x="2893" y="2295"/>
                </a:lnTo>
                <a:lnTo>
                  <a:pt x="2894" y="2295"/>
                </a:lnTo>
                <a:lnTo>
                  <a:pt x="2895" y="2295"/>
                </a:lnTo>
                <a:lnTo>
                  <a:pt x="2896" y="2295"/>
                </a:lnTo>
                <a:lnTo>
                  <a:pt x="2897" y="2295"/>
                </a:lnTo>
                <a:lnTo>
                  <a:pt x="2898" y="2295"/>
                </a:lnTo>
                <a:lnTo>
                  <a:pt x="2899" y="2295"/>
                </a:lnTo>
                <a:lnTo>
                  <a:pt x="2900" y="2295"/>
                </a:lnTo>
                <a:lnTo>
                  <a:pt x="2901" y="2295"/>
                </a:lnTo>
                <a:lnTo>
                  <a:pt x="2901" y="2296"/>
                </a:lnTo>
                <a:lnTo>
                  <a:pt x="2902" y="2296"/>
                </a:lnTo>
                <a:lnTo>
                  <a:pt x="2903" y="2296"/>
                </a:lnTo>
                <a:lnTo>
                  <a:pt x="2903" y="2295"/>
                </a:lnTo>
                <a:lnTo>
                  <a:pt x="2904" y="2295"/>
                </a:lnTo>
                <a:lnTo>
                  <a:pt x="2905" y="2295"/>
                </a:lnTo>
                <a:lnTo>
                  <a:pt x="2906" y="2296"/>
                </a:lnTo>
                <a:lnTo>
                  <a:pt x="2907" y="2296"/>
                </a:lnTo>
                <a:lnTo>
                  <a:pt x="2907" y="2295"/>
                </a:lnTo>
                <a:lnTo>
                  <a:pt x="2908" y="2296"/>
                </a:lnTo>
                <a:lnTo>
                  <a:pt x="2909" y="2295"/>
                </a:lnTo>
                <a:lnTo>
                  <a:pt x="2910" y="2295"/>
                </a:lnTo>
              </a:path>
            </a:pathLst>
          </a:cu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Freeform 49"/>
          <p:cNvSpPr>
            <a:spLocks/>
          </p:cNvSpPr>
          <p:nvPr/>
        </p:nvSpPr>
        <p:spPr bwMode="auto">
          <a:xfrm>
            <a:off x="4089336" y="2482192"/>
            <a:ext cx="2769443" cy="2020888"/>
          </a:xfrm>
          <a:custGeom>
            <a:avLst/>
            <a:gdLst/>
            <a:ahLst/>
            <a:cxnLst>
              <a:cxn ang="0">
                <a:pos x="44" y="654"/>
              </a:cxn>
              <a:cxn ang="0">
                <a:pos x="86" y="721"/>
              </a:cxn>
              <a:cxn ang="0">
                <a:pos x="132" y="745"/>
              </a:cxn>
              <a:cxn ang="0">
                <a:pos x="179" y="755"/>
              </a:cxn>
              <a:cxn ang="0">
                <a:pos x="225" y="761"/>
              </a:cxn>
              <a:cxn ang="0">
                <a:pos x="273" y="765"/>
              </a:cxn>
              <a:cxn ang="0">
                <a:pos x="319" y="768"/>
              </a:cxn>
              <a:cxn ang="0">
                <a:pos x="365" y="772"/>
              </a:cxn>
              <a:cxn ang="0">
                <a:pos x="412" y="775"/>
              </a:cxn>
              <a:cxn ang="0">
                <a:pos x="458" y="777"/>
              </a:cxn>
              <a:cxn ang="0">
                <a:pos x="504" y="778"/>
              </a:cxn>
              <a:cxn ang="0">
                <a:pos x="552" y="779"/>
              </a:cxn>
              <a:cxn ang="0">
                <a:pos x="598" y="780"/>
              </a:cxn>
              <a:cxn ang="0">
                <a:pos x="645" y="780"/>
              </a:cxn>
              <a:cxn ang="0">
                <a:pos x="691" y="781"/>
              </a:cxn>
              <a:cxn ang="0">
                <a:pos x="738" y="780"/>
              </a:cxn>
              <a:cxn ang="0">
                <a:pos x="784" y="781"/>
              </a:cxn>
              <a:cxn ang="0">
                <a:pos x="830" y="780"/>
              </a:cxn>
              <a:cxn ang="0">
                <a:pos x="877" y="777"/>
              </a:cxn>
              <a:cxn ang="0">
                <a:pos x="922" y="753"/>
              </a:cxn>
              <a:cxn ang="0">
                <a:pos x="966" y="725"/>
              </a:cxn>
              <a:cxn ang="0">
                <a:pos x="1013" y="718"/>
              </a:cxn>
              <a:cxn ang="0">
                <a:pos x="1060" y="727"/>
              </a:cxn>
              <a:cxn ang="0">
                <a:pos x="1105" y="731"/>
              </a:cxn>
              <a:cxn ang="0">
                <a:pos x="1152" y="738"/>
              </a:cxn>
              <a:cxn ang="0">
                <a:pos x="1198" y="749"/>
              </a:cxn>
              <a:cxn ang="0">
                <a:pos x="1245" y="744"/>
              </a:cxn>
              <a:cxn ang="0">
                <a:pos x="1291" y="732"/>
              </a:cxn>
              <a:cxn ang="0">
                <a:pos x="1337" y="707"/>
              </a:cxn>
              <a:cxn ang="0">
                <a:pos x="1383" y="684"/>
              </a:cxn>
              <a:cxn ang="0">
                <a:pos x="1429" y="665"/>
              </a:cxn>
              <a:cxn ang="0">
                <a:pos x="1474" y="628"/>
              </a:cxn>
              <a:cxn ang="0">
                <a:pos x="1516" y="452"/>
              </a:cxn>
              <a:cxn ang="0">
                <a:pos x="1559" y="134"/>
              </a:cxn>
              <a:cxn ang="0">
                <a:pos x="1602" y="1"/>
              </a:cxn>
              <a:cxn ang="0">
                <a:pos x="1645" y="173"/>
              </a:cxn>
              <a:cxn ang="0">
                <a:pos x="1687" y="495"/>
              </a:cxn>
              <a:cxn ang="0">
                <a:pos x="1730" y="664"/>
              </a:cxn>
              <a:cxn ang="0">
                <a:pos x="1774" y="703"/>
              </a:cxn>
              <a:cxn ang="0">
                <a:pos x="1820" y="717"/>
              </a:cxn>
              <a:cxn ang="0">
                <a:pos x="1866" y="732"/>
              </a:cxn>
              <a:cxn ang="0">
                <a:pos x="1913" y="737"/>
              </a:cxn>
              <a:cxn ang="0">
                <a:pos x="1961" y="731"/>
              </a:cxn>
              <a:cxn ang="0">
                <a:pos x="2007" y="727"/>
              </a:cxn>
              <a:cxn ang="0">
                <a:pos x="2054" y="736"/>
              </a:cxn>
              <a:cxn ang="0">
                <a:pos x="2101" y="748"/>
              </a:cxn>
              <a:cxn ang="0">
                <a:pos x="2146" y="754"/>
              </a:cxn>
              <a:cxn ang="0">
                <a:pos x="2193" y="757"/>
              </a:cxn>
              <a:cxn ang="0">
                <a:pos x="2239" y="757"/>
              </a:cxn>
              <a:cxn ang="0">
                <a:pos x="2287" y="755"/>
              </a:cxn>
              <a:cxn ang="0">
                <a:pos x="2333" y="751"/>
              </a:cxn>
              <a:cxn ang="0">
                <a:pos x="2379" y="748"/>
              </a:cxn>
              <a:cxn ang="0">
                <a:pos x="2426" y="742"/>
              </a:cxn>
              <a:cxn ang="0">
                <a:pos x="2469" y="703"/>
              </a:cxn>
              <a:cxn ang="0">
                <a:pos x="2511" y="622"/>
              </a:cxn>
              <a:cxn ang="0">
                <a:pos x="2556" y="619"/>
              </a:cxn>
              <a:cxn ang="0">
                <a:pos x="2599" y="682"/>
              </a:cxn>
              <a:cxn ang="0">
                <a:pos x="2642" y="738"/>
              </a:cxn>
              <a:cxn ang="0">
                <a:pos x="2687" y="757"/>
              </a:cxn>
              <a:cxn ang="0">
                <a:pos x="2735" y="760"/>
              </a:cxn>
              <a:cxn ang="0">
                <a:pos x="2781" y="761"/>
              </a:cxn>
              <a:cxn ang="0">
                <a:pos x="2828" y="760"/>
              </a:cxn>
              <a:cxn ang="0">
                <a:pos x="2875" y="758"/>
              </a:cxn>
            </a:cxnLst>
            <a:rect l="0" t="0" r="r" b="b"/>
            <a:pathLst>
              <a:path w="2895" h="781">
                <a:moveTo>
                  <a:pt x="0" y="742"/>
                </a:moveTo>
                <a:lnTo>
                  <a:pt x="1" y="768"/>
                </a:lnTo>
                <a:lnTo>
                  <a:pt x="1" y="781"/>
                </a:lnTo>
                <a:lnTo>
                  <a:pt x="1" y="781"/>
                </a:lnTo>
                <a:lnTo>
                  <a:pt x="2" y="781"/>
                </a:lnTo>
                <a:lnTo>
                  <a:pt x="2" y="780"/>
                </a:lnTo>
                <a:lnTo>
                  <a:pt x="3" y="780"/>
                </a:lnTo>
                <a:lnTo>
                  <a:pt x="3" y="780"/>
                </a:lnTo>
                <a:lnTo>
                  <a:pt x="4" y="780"/>
                </a:lnTo>
                <a:lnTo>
                  <a:pt x="4" y="780"/>
                </a:lnTo>
                <a:lnTo>
                  <a:pt x="5" y="780"/>
                </a:lnTo>
                <a:lnTo>
                  <a:pt x="5" y="780"/>
                </a:lnTo>
                <a:lnTo>
                  <a:pt x="6" y="780"/>
                </a:lnTo>
                <a:lnTo>
                  <a:pt x="6" y="780"/>
                </a:lnTo>
                <a:lnTo>
                  <a:pt x="7" y="780"/>
                </a:lnTo>
                <a:lnTo>
                  <a:pt x="7" y="780"/>
                </a:lnTo>
                <a:lnTo>
                  <a:pt x="7" y="779"/>
                </a:lnTo>
                <a:lnTo>
                  <a:pt x="8" y="780"/>
                </a:lnTo>
                <a:lnTo>
                  <a:pt x="8" y="780"/>
                </a:lnTo>
                <a:lnTo>
                  <a:pt x="9" y="780"/>
                </a:lnTo>
                <a:lnTo>
                  <a:pt x="9" y="780"/>
                </a:lnTo>
                <a:lnTo>
                  <a:pt x="10" y="780"/>
                </a:lnTo>
                <a:lnTo>
                  <a:pt x="10" y="780"/>
                </a:lnTo>
                <a:lnTo>
                  <a:pt x="11" y="780"/>
                </a:lnTo>
                <a:lnTo>
                  <a:pt x="11" y="780"/>
                </a:lnTo>
                <a:lnTo>
                  <a:pt x="12" y="780"/>
                </a:lnTo>
                <a:lnTo>
                  <a:pt x="12" y="780"/>
                </a:lnTo>
                <a:lnTo>
                  <a:pt x="13" y="780"/>
                </a:lnTo>
                <a:lnTo>
                  <a:pt x="13" y="781"/>
                </a:lnTo>
                <a:lnTo>
                  <a:pt x="14" y="781"/>
                </a:lnTo>
                <a:lnTo>
                  <a:pt x="14" y="781"/>
                </a:lnTo>
                <a:lnTo>
                  <a:pt x="15" y="781"/>
                </a:lnTo>
                <a:lnTo>
                  <a:pt x="15" y="781"/>
                </a:lnTo>
                <a:lnTo>
                  <a:pt x="16" y="781"/>
                </a:lnTo>
                <a:lnTo>
                  <a:pt x="16" y="781"/>
                </a:lnTo>
                <a:lnTo>
                  <a:pt x="16" y="780"/>
                </a:lnTo>
                <a:lnTo>
                  <a:pt x="17" y="780"/>
                </a:lnTo>
                <a:lnTo>
                  <a:pt x="17" y="780"/>
                </a:lnTo>
                <a:lnTo>
                  <a:pt x="18" y="780"/>
                </a:lnTo>
                <a:lnTo>
                  <a:pt x="18" y="780"/>
                </a:lnTo>
                <a:lnTo>
                  <a:pt x="19" y="781"/>
                </a:lnTo>
                <a:lnTo>
                  <a:pt x="19" y="781"/>
                </a:lnTo>
                <a:lnTo>
                  <a:pt x="20" y="781"/>
                </a:lnTo>
                <a:lnTo>
                  <a:pt x="20" y="781"/>
                </a:lnTo>
                <a:lnTo>
                  <a:pt x="20" y="781"/>
                </a:lnTo>
                <a:lnTo>
                  <a:pt x="20" y="781"/>
                </a:lnTo>
                <a:lnTo>
                  <a:pt x="21" y="780"/>
                </a:lnTo>
                <a:lnTo>
                  <a:pt x="21" y="780"/>
                </a:lnTo>
                <a:lnTo>
                  <a:pt x="22" y="778"/>
                </a:lnTo>
                <a:lnTo>
                  <a:pt x="22" y="776"/>
                </a:lnTo>
                <a:lnTo>
                  <a:pt x="23" y="773"/>
                </a:lnTo>
                <a:lnTo>
                  <a:pt x="23" y="757"/>
                </a:lnTo>
                <a:lnTo>
                  <a:pt x="24" y="741"/>
                </a:lnTo>
                <a:lnTo>
                  <a:pt x="24" y="725"/>
                </a:lnTo>
                <a:lnTo>
                  <a:pt x="24" y="696"/>
                </a:lnTo>
                <a:lnTo>
                  <a:pt x="25" y="668"/>
                </a:lnTo>
                <a:lnTo>
                  <a:pt x="25" y="640"/>
                </a:lnTo>
                <a:lnTo>
                  <a:pt x="26" y="626"/>
                </a:lnTo>
                <a:lnTo>
                  <a:pt x="26" y="612"/>
                </a:lnTo>
                <a:lnTo>
                  <a:pt x="27" y="598"/>
                </a:lnTo>
                <a:lnTo>
                  <a:pt x="27" y="596"/>
                </a:lnTo>
                <a:lnTo>
                  <a:pt x="28" y="593"/>
                </a:lnTo>
                <a:lnTo>
                  <a:pt x="28" y="591"/>
                </a:lnTo>
                <a:lnTo>
                  <a:pt x="28" y="593"/>
                </a:lnTo>
                <a:lnTo>
                  <a:pt x="29" y="595"/>
                </a:lnTo>
                <a:lnTo>
                  <a:pt x="29" y="596"/>
                </a:lnTo>
                <a:lnTo>
                  <a:pt x="30" y="598"/>
                </a:lnTo>
                <a:lnTo>
                  <a:pt x="30" y="600"/>
                </a:lnTo>
                <a:lnTo>
                  <a:pt x="31" y="602"/>
                </a:lnTo>
                <a:lnTo>
                  <a:pt x="31" y="606"/>
                </a:lnTo>
                <a:lnTo>
                  <a:pt x="32" y="609"/>
                </a:lnTo>
                <a:lnTo>
                  <a:pt x="32" y="612"/>
                </a:lnTo>
                <a:lnTo>
                  <a:pt x="32" y="614"/>
                </a:lnTo>
                <a:lnTo>
                  <a:pt x="32" y="617"/>
                </a:lnTo>
                <a:lnTo>
                  <a:pt x="33" y="620"/>
                </a:lnTo>
                <a:lnTo>
                  <a:pt x="33" y="621"/>
                </a:lnTo>
                <a:lnTo>
                  <a:pt x="34" y="622"/>
                </a:lnTo>
                <a:lnTo>
                  <a:pt x="34" y="624"/>
                </a:lnTo>
                <a:lnTo>
                  <a:pt x="35" y="626"/>
                </a:lnTo>
                <a:lnTo>
                  <a:pt x="35" y="628"/>
                </a:lnTo>
                <a:lnTo>
                  <a:pt x="36" y="630"/>
                </a:lnTo>
                <a:lnTo>
                  <a:pt x="36" y="631"/>
                </a:lnTo>
                <a:lnTo>
                  <a:pt x="36" y="633"/>
                </a:lnTo>
                <a:lnTo>
                  <a:pt x="37" y="634"/>
                </a:lnTo>
                <a:lnTo>
                  <a:pt x="37" y="636"/>
                </a:lnTo>
                <a:lnTo>
                  <a:pt x="38" y="639"/>
                </a:lnTo>
                <a:lnTo>
                  <a:pt x="38" y="641"/>
                </a:lnTo>
                <a:lnTo>
                  <a:pt x="39" y="642"/>
                </a:lnTo>
                <a:lnTo>
                  <a:pt x="39" y="642"/>
                </a:lnTo>
                <a:lnTo>
                  <a:pt x="40" y="643"/>
                </a:lnTo>
                <a:lnTo>
                  <a:pt x="40" y="644"/>
                </a:lnTo>
                <a:lnTo>
                  <a:pt x="40" y="646"/>
                </a:lnTo>
                <a:lnTo>
                  <a:pt x="41" y="647"/>
                </a:lnTo>
                <a:lnTo>
                  <a:pt x="41" y="648"/>
                </a:lnTo>
                <a:lnTo>
                  <a:pt x="42" y="650"/>
                </a:lnTo>
                <a:lnTo>
                  <a:pt x="42" y="651"/>
                </a:lnTo>
                <a:lnTo>
                  <a:pt x="43" y="652"/>
                </a:lnTo>
                <a:lnTo>
                  <a:pt x="43" y="653"/>
                </a:lnTo>
                <a:lnTo>
                  <a:pt x="44" y="654"/>
                </a:lnTo>
                <a:lnTo>
                  <a:pt x="44" y="655"/>
                </a:lnTo>
                <a:lnTo>
                  <a:pt x="44" y="656"/>
                </a:lnTo>
                <a:lnTo>
                  <a:pt x="45" y="657"/>
                </a:lnTo>
                <a:lnTo>
                  <a:pt x="45" y="658"/>
                </a:lnTo>
                <a:lnTo>
                  <a:pt x="45" y="658"/>
                </a:lnTo>
                <a:lnTo>
                  <a:pt x="46" y="659"/>
                </a:lnTo>
                <a:lnTo>
                  <a:pt x="46" y="660"/>
                </a:lnTo>
                <a:lnTo>
                  <a:pt x="47" y="660"/>
                </a:lnTo>
                <a:lnTo>
                  <a:pt x="47" y="661"/>
                </a:lnTo>
                <a:lnTo>
                  <a:pt x="47" y="662"/>
                </a:lnTo>
                <a:lnTo>
                  <a:pt x="48" y="663"/>
                </a:lnTo>
                <a:lnTo>
                  <a:pt x="48" y="664"/>
                </a:lnTo>
                <a:lnTo>
                  <a:pt x="49" y="665"/>
                </a:lnTo>
                <a:lnTo>
                  <a:pt x="49" y="667"/>
                </a:lnTo>
                <a:lnTo>
                  <a:pt x="50" y="668"/>
                </a:lnTo>
                <a:lnTo>
                  <a:pt x="50" y="668"/>
                </a:lnTo>
                <a:lnTo>
                  <a:pt x="51" y="669"/>
                </a:lnTo>
                <a:lnTo>
                  <a:pt x="51" y="670"/>
                </a:lnTo>
                <a:lnTo>
                  <a:pt x="51" y="671"/>
                </a:lnTo>
                <a:lnTo>
                  <a:pt x="52" y="672"/>
                </a:lnTo>
                <a:lnTo>
                  <a:pt x="52" y="674"/>
                </a:lnTo>
                <a:lnTo>
                  <a:pt x="53" y="674"/>
                </a:lnTo>
                <a:lnTo>
                  <a:pt x="53" y="675"/>
                </a:lnTo>
                <a:lnTo>
                  <a:pt x="54" y="675"/>
                </a:lnTo>
                <a:lnTo>
                  <a:pt x="54" y="677"/>
                </a:lnTo>
                <a:lnTo>
                  <a:pt x="55" y="678"/>
                </a:lnTo>
                <a:lnTo>
                  <a:pt x="55" y="679"/>
                </a:lnTo>
                <a:lnTo>
                  <a:pt x="56" y="680"/>
                </a:lnTo>
                <a:lnTo>
                  <a:pt x="56" y="681"/>
                </a:lnTo>
                <a:lnTo>
                  <a:pt x="56" y="681"/>
                </a:lnTo>
                <a:lnTo>
                  <a:pt x="57" y="682"/>
                </a:lnTo>
                <a:lnTo>
                  <a:pt x="57" y="684"/>
                </a:lnTo>
                <a:lnTo>
                  <a:pt x="58" y="685"/>
                </a:lnTo>
                <a:lnTo>
                  <a:pt x="58" y="686"/>
                </a:lnTo>
                <a:lnTo>
                  <a:pt x="58" y="686"/>
                </a:lnTo>
                <a:lnTo>
                  <a:pt x="59" y="687"/>
                </a:lnTo>
                <a:lnTo>
                  <a:pt x="59" y="688"/>
                </a:lnTo>
                <a:lnTo>
                  <a:pt x="59" y="689"/>
                </a:lnTo>
                <a:lnTo>
                  <a:pt x="60" y="690"/>
                </a:lnTo>
                <a:lnTo>
                  <a:pt x="60" y="690"/>
                </a:lnTo>
                <a:lnTo>
                  <a:pt x="61" y="691"/>
                </a:lnTo>
                <a:lnTo>
                  <a:pt x="61" y="691"/>
                </a:lnTo>
                <a:lnTo>
                  <a:pt x="62" y="692"/>
                </a:lnTo>
                <a:lnTo>
                  <a:pt x="62" y="693"/>
                </a:lnTo>
                <a:lnTo>
                  <a:pt x="63" y="694"/>
                </a:lnTo>
                <a:lnTo>
                  <a:pt x="63" y="694"/>
                </a:lnTo>
                <a:lnTo>
                  <a:pt x="63" y="695"/>
                </a:lnTo>
                <a:lnTo>
                  <a:pt x="64" y="696"/>
                </a:lnTo>
                <a:lnTo>
                  <a:pt x="64" y="696"/>
                </a:lnTo>
                <a:lnTo>
                  <a:pt x="65" y="696"/>
                </a:lnTo>
                <a:lnTo>
                  <a:pt x="65" y="696"/>
                </a:lnTo>
                <a:lnTo>
                  <a:pt x="66" y="697"/>
                </a:lnTo>
                <a:lnTo>
                  <a:pt x="66" y="698"/>
                </a:lnTo>
                <a:lnTo>
                  <a:pt x="67" y="699"/>
                </a:lnTo>
                <a:lnTo>
                  <a:pt x="67" y="700"/>
                </a:lnTo>
                <a:lnTo>
                  <a:pt x="67" y="700"/>
                </a:lnTo>
                <a:lnTo>
                  <a:pt x="68" y="701"/>
                </a:lnTo>
                <a:lnTo>
                  <a:pt x="68" y="702"/>
                </a:lnTo>
                <a:lnTo>
                  <a:pt x="69" y="702"/>
                </a:lnTo>
                <a:lnTo>
                  <a:pt x="69" y="703"/>
                </a:lnTo>
                <a:lnTo>
                  <a:pt x="70" y="703"/>
                </a:lnTo>
                <a:lnTo>
                  <a:pt x="70" y="704"/>
                </a:lnTo>
                <a:lnTo>
                  <a:pt x="71" y="704"/>
                </a:lnTo>
                <a:lnTo>
                  <a:pt x="71" y="705"/>
                </a:lnTo>
                <a:lnTo>
                  <a:pt x="71" y="705"/>
                </a:lnTo>
                <a:lnTo>
                  <a:pt x="71" y="706"/>
                </a:lnTo>
                <a:lnTo>
                  <a:pt x="72" y="707"/>
                </a:lnTo>
                <a:lnTo>
                  <a:pt x="72" y="708"/>
                </a:lnTo>
                <a:lnTo>
                  <a:pt x="73" y="709"/>
                </a:lnTo>
                <a:lnTo>
                  <a:pt x="73" y="709"/>
                </a:lnTo>
                <a:lnTo>
                  <a:pt x="74" y="709"/>
                </a:lnTo>
                <a:lnTo>
                  <a:pt x="74" y="710"/>
                </a:lnTo>
                <a:lnTo>
                  <a:pt x="75" y="710"/>
                </a:lnTo>
                <a:lnTo>
                  <a:pt x="75" y="710"/>
                </a:lnTo>
                <a:lnTo>
                  <a:pt x="75" y="711"/>
                </a:lnTo>
                <a:lnTo>
                  <a:pt x="76" y="711"/>
                </a:lnTo>
                <a:lnTo>
                  <a:pt x="76" y="712"/>
                </a:lnTo>
                <a:lnTo>
                  <a:pt x="77" y="713"/>
                </a:lnTo>
                <a:lnTo>
                  <a:pt x="77" y="713"/>
                </a:lnTo>
                <a:lnTo>
                  <a:pt x="78" y="713"/>
                </a:lnTo>
                <a:lnTo>
                  <a:pt x="78" y="714"/>
                </a:lnTo>
                <a:lnTo>
                  <a:pt x="79" y="714"/>
                </a:lnTo>
                <a:lnTo>
                  <a:pt x="79" y="714"/>
                </a:lnTo>
                <a:lnTo>
                  <a:pt x="79" y="715"/>
                </a:lnTo>
                <a:lnTo>
                  <a:pt x="80" y="715"/>
                </a:lnTo>
                <a:lnTo>
                  <a:pt x="80" y="715"/>
                </a:lnTo>
                <a:lnTo>
                  <a:pt x="81" y="715"/>
                </a:lnTo>
                <a:lnTo>
                  <a:pt x="81" y="716"/>
                </a:lnTo>
                <a:lnTo>
                  <a:pt x="82" y="717"/>
                </a:lnTo>
                <a:lnTo>
                  <a:pt x="82" y="717"/>
                </a:lnTo>
                <a:lnTo>
                  <a:pt x="83" y="717"/>
                </a:lnTo>
                <a:lnTo>
                  <a:pt x="83" y="718"/>
                </a:lnTo>
                <a:lnTo>
                  <a:pt x="83" y="718"/>
                </a:lnTo>
                <a:lnTo>
                  <a:pt x="84" y="719"/>
                </a:lnTo>
                <a:lnTo>
                  <a:pt x="84" y="719"/>
                </a:lnTo>
                <a:lnTo>
                  <a:pt x="85" y="720"/>
                </a:lnTo>
                <a:lnTo>
                  <a:pt x="85" y="720"/>
                </a:lnTo>
                <a:lnTo>
                  <a:pt x="86" y="721"/>
                </a:lnTo>
                <a:lnTo>
                  <a:pt x="86" y="721"/>
                </a:lnTo>
                <a:lnTo>
                  <a:pt x="87" y="721"/>
                </a:lnTo>
                <a:lnTo>
                  <a:pt x="87" y="722"/>
                </a:lnTo>
                <a:lnTo>
                  <a:pt x="87" y="722"/>
                </a:lnTo>
                <a:lnTo>
                  <a:pt x="88" y="722"/>
                </a:lnTo>
                <a:lnTo>
                  <a:pt x="88" y="723"/>
                </a:lnTo>
                <a:lnTo>
                  <a:pt x="89" y="723"/>
                </a:lnTo>
                <a:lnTo>
                  <a:pt x="89" y="723"/>
                </a:lnTo>
                <a:lnTo>
                  <a:pt x="90" y="723"/>
                </a:lnTo>
                <a:lnTo>
                  <a:pt x="90" y="724"/>
                </a:lnTo>
                <a:lnTo>
                  <a:pt x="91" y="724"/>
                </a:lnTo>
                <a:lnTo>
                  <a:pt x="91" y="725"/>
                </a:lnTo>
                <a:lnTo>
                  <a:pt x="92" y="725"/>
                </a:lnTo>
                <a:lnTo>
                  <a:pt x="92" y="725"/>
                </a:lnTo>
                <a:lnTo>
                  <a:pt x="93" y="726"/>
                </a:lnTo>
                <a:lnTo>
                  <a:pt x="93" y="726"/>
                </a:lnTo>
                <a:lnTo>
                  <a:pt x="94" y="726"/>
                </a:lnTo>
                <a:lnTo>
                  <a:pt x="94" y="726"/>
                </a:lnTo>
                <a:lnTo>
                  <a:pt x="95" y="727"/>
                </a:lnTo>
                <a:lnTo>
                  <a:pt x="95" y="727"/>
                </a:lnTo>
                <a:lnTo>
                  <a:pt x="96" y="728"/>
                </a:lnTo>
                <a:lnTo>
                  <a:pt x="96" y="728"/>
                </a:lnTo>
                <a:lnTo>
                  <a:pt x="96" y="728"/>
                </a:lnTo>
                <a:lnTo>
                  <a:pt x="97" y="728"/>
                </a:lnTo>
                <a:lnTo>
                  <a:pt x="97" y="729"/>
                </a:lnTo>
                <a:lnTo>
                  <a:pt x="98" y="729"/>
                </a:lnTo>
                <a:lnTo>
                  <a:pt x="98" y="729"/>
                </a:lnTo>
                <a:lnTo>
                  <a:pt x="99" y="729"/>
                </a:lnTo>
                <a:lnTo>
                  <a:pt x="99" y="729"/>
                </a:lnTo>
                <a:lnTo>
                  <a:pt x="100" y="729"/>
                </a:lnTo>
                <a:lnTo>
                  <a:pt x="100" y="730"/>
                </a:lnTo>
                <a:lnTo>
                  <a:pt x="101" y="730"/>
                </a:lnTo>
                <a:lnTo>
                  <a:pt x="101" y="730"/>
                </a:lnTo>
                <a:lnTo>
                  <a:pt x="102" y="731"/>
                </a:lnTo>
                <a:lnTo>
                  <a:pt x="102" y="731"/>
                </a:lnTo>
                <a:lnTo>
                  <a:pt x="102" y="732"/>
                </a:lnTo>
                <a:lnTo>
                  <a:pt x="103" y="732"/>
                </a:lnTo>
                <a:lnTo>
                  <a:pt x="103" y="732"/>
                </a:lnTo>
                <a:lnTo>
                  <a:pt x="104" y="732"/>
                </a:lnTo>
                <a:lnTo>
                  <a:pt x="104" y="733"/>
                </a:lnTo>
                <a:lnTo>
                  <a:pt x="105" y="733"/>
                </a:lnTo>
                <a:lnTo>
                  <a:pt x="105" y="733"/>
                </a:lnTo>
                <a:lnTo>
                  <a:pt x="106" y="733"/>
                </a:lnTo>
                <a:lnTo>
                  <a:pt x="106" y="734"/>
                </a:lnTo>
                <a:lnTo>
                  <a:pt x="107" y="734"/>
                </a:lnTo>
                <a:lnTo>
                  <a:pt x="107" y="734"/>
                </a:lnTo>
                <a:lnTo>
                  <a:pt x="108" y="734"/>
                </a:lnTo>
                <a:lnTo>
                  <a:pt x="108" y="734"/>
                </a:lnTo>
                <a:lnTo>
                  <a:pt x="109" y="735"/>
                </a:lnTo>
                <a:lnTo>
                  <a:pt x="109" y="735"/>
                </a:lnTo>
                <a:lnTo>
                  <a:pt x="109" y="735"/>
                </a:lnTo>
                <a:lnTo>
                  <a:pt x="110" y="735"/>
                </a:lnTo>
                <a:lnTo>
                  <a:pt x="110" y="735"/>
                </a:lnTo>
                <a:lnTo>
                  <a:pt x="110" y="736"/>
                </a:lnTo>
                <a:lnTo>
                  <a:pt x="111" y="736"/>
                </a:lnTo>
                <a:lnTo>
                  <a:pt x="111" y="736"/>
                </a:lnTo>
                <a:lnTo>
                  <a:pt x="112" y="737"/>
                </a:lnTo>
                <a:lnTo>
                  <a:pt x="112" y="737"/>
                </a:lnTo>
                <a:lnTo>
                  <a:pt x="113" y="737"/>
                </a:lnTo>
                <a:lnTo>
                  <a:pt x="113" y="737"/>
                </a:lnTo>
                <a:lnTo>
                  <a:pt x="114" y="737"/>
                </a:lnTo>
                <a:lnTo>
                  <a:pt x="114" y="737"/>
                </a:lnTo>
                <a:lnTo>
                  <a:pt x="114" y="737"/>
                </a:lnTo>
                <a:lnTo>
                  <a:pt x="115" y="737"/>
                </a:lnTo>
                <a:lnTo>
                  <a:pt x="115" y="738"/>
                </a:lnTo>
                <a:lnTo>
                  <a:pt x="116" y="738"/>
                </a:lnTo>
                <a:lnTo>
                  <a:pt x="116" y="738"/>
                </a:lnTo>
                <a:lnTo>
                  <a:pt x="117" y="739"/>
                </a:lnTo>
                <a:lnTo>
                  <a:pt x="117" y="739"/>
                </a:lnTo>
                <a:lnTo>
                  <a:pt x="118" y="739"/>
                </a:lnTo>
                <a:lnTo>
                  <a:pt x="118" y="739"/>
                </a:lnTo>
                <a:lnTo>
                  <a:pt x="119" y="739"/>
                </a:lnTo>
                <a:lnTo>
                  <a:pt x="119" y="739"/>
                </a:lnTo>
                <a:lnTo>
                  <a:pt x="120" y="740"/>
                </a:lnTo>
                <a:lnTo>
                  <a:pt x="120" y="740"/>
                </a:lnTo>
                <a:lnTo>
                  <a:pt x="121" y="741"/>
                </a:lnTo>
                <a:lnTo>
                  <a:pt x="121" y="741"/>
                </a:lnTo>
                <a:lnTo>
                  <a:pt x="122" y="741"/>
                </a:lnTo>
                <a:lnTo>
                  <a:pt x="122" y="741"/>
                </a:lnTo>
                <a:lnTo>
                  <a:pt x="122" y="741"/>
                </a:lnTo>
                <a:lnTo>
                  <a:pt x="123" y="741"/>
                </a:lnTo>
                <a:lnTo>
                  <a:pt x="123" y="741"/>
                </a:lnTo>
                <a:lnTo>
                  <a:pt x="124" y="741"/>
                </a:lnTo>
                <a:lnTo>
                  <a:pt x="124" y="741"/>
                </a:lnTo>
                <a:lnTo>
                  <a:pt x="125" y="742"/>
                </a:lnTo>
                <a:lnTo>
                  <a:pt x="125" y="742"/>
                </a:lnTo>
                <a:lnTo>
                  <a:pt x="126" y="743"/>
                </a:lnTo>
                <a:lnTo>
                  <a:pt x="126" y="743"/>
                </a:lnTo>
                <a:lnTo>
                  <a:pt x="127" y="743"/>
                </a:lnTo>
                <a:lnTo>
                  <a:pt x="127" y="743"/>
                </a:lnTo>
                <a:lnTo>
                  <a:pt x="128" y="743"/>
                </a:lnTo>
                <a:lnTo>
                  <a:pt x="128" y="743"/>
                </a:lnTo>
                <a:lnTo>
                  <a:pt x="129" y="743"/>
                </a:lnTo>
                <a:lnTo>
                  <a:pt x="129" y="743"/>
                </a:lnTo>
                <a:lnTo>
                  <a:pt x="130" y="743"/>
                </a:lnTo>
                <a:lnTo>
                  <a:pt x="130" y="744"/>
                </a:lnTo>
                <a:lnTo>
                  <a:pt x="131" y="744"/>
                </a:lnTo>
                <a:lnTo>
                  <a:pt x="131" y="744"/>
                </a:lnTo>
                <a:lnTo>
                  <a:pt x="132" y="744"/>
                </a:lnTo>
                <a:lnTo>
                  <a:pt x="132" y="745"/>
                </a:lnTo>
                <a:lnTo>
                  <a:pt x="133" y="745"/>
                </a:lnTo>
                <a:lnTo>
                  <a:pt x="133" y="745"/>
                </a:lnTo>
                <a:lnTo>
                  <a:pt x="134" y="745"/>
                </a:lnTo>
                <a:lnTo>
                  <a:pt x="134" y="745"/>
                </a:lnTo>
                <a:lnTo>
                  <a:pt x="135" y="745"/>
                </a:lnTo>
                <a:lnTo>
                  <a:pt x="135" y="746"/>
                </a:lnTo>
                <a:lnTo>
                  <a:pt x="135" y="746"/>
                </a:lnTo>
                <a:lnTo>
                  <a:pt x="136" y="746"/>
                </a:lnTo>
                <a:lnTo>
                  <a:pt x="136" y="747"/>
                </a:lnTo>
                <a:lnTo>
                  <a:pt x="137" y="747"/>
                </a:lnTo>
                <a:lnTo>
                  <a:pt x="137" y="747"/>
                </a:lnTo>
                <a:lnTo>
                  <a:pt x="138" y="747"/>
                </a:lnTo>
                <a:lnTo>
                  <a:pt x="138" y="747"/>
                </a:lnTo>
                <a:lnTo>
                  <a:pt x="139" y="746"/>
                </a:lnTo>
                <a:lnTo>
                  <a:pt x="139" y="746"/>
                </a:lnTo>
                <a:lnTo>
                  <a:pt x="140" y="746"/>
                </a:lnTo>
                <a:lnTo>
                  <a:pt x="140" y="746"/>
                </a:lnTo>
                <a:lnTo>
                  <a:pt x="141" y="747"/>
                </a:lnTo>
                <a:lnTo>
                  <a:pt x="141" y="747"/>
                </a:lnTo>
                <a:lnTo>
                  <a:pt x="142" y="748"/>
                </a:lnTo>
                <a:lnTo>
                  <a:pt x="142" y="748"/>
                </a:lnTo>
                <a:lnTo>
                  <a:pt x="143" y="748"/>
                </a:lnTo>
                <a:lnTo>
                  <a:pt x="143" y="748"/>
                </a:lnTo>
                <a:lnTo>
                  <a:pt x="144" y="748"/>
                </a:lnTo>
                <a:lnTo>
                  <a:pt x="144" y="748"/>
                </a:lnTo>
                <a:lnTo>
                  <a:pt x="145" y="748"/>
                </a:lnTo>
                <a:lnTo>
                  <a:pt x="145" y="749"/>
                </a:lnTo>
                <a:lnTo>
                  <a:pt x="146" y="749"/>
                </a:lnTo>
                <a:lnTo>
                  <a:pt x="146" y="749"/>
                </a:lnTo>
                <a:lnTo>
                  <a:pt x="147" y="749"/>
                </a:lnTo>
                <a:lnTo>
                  <a:pt x="147" y="749"/>
                </a:lnTo>
                <a:lnTo>
                  <a:pt x="147" y="749"/>
                </a:lnTo>
                <a:lnTo>
                  <a:pt x="148" y="749"/>
                </a:lnTo>
                <a:lnTo>
                  <a:pt x="148" y="749"/>
                </a:lnTo>
                <a:lnTo>
                  <a:pt x="149" y="750"/>
                </a:lnTo>
                <a:lnTo>
                  <a:pt x="149" y="750"/>
                </a:lnTo>
                <a:lnTo>
                  <a:pt x="150" y="749"/>
                </a:lnTo>
                <a:lnTo>
                  <a:pt x="150" y="750"/>
                </a:lnTo>
                <a:lnTo>
                  <a:pt x="151" y="750"/>
                </a:lnTo>
                <a:lnTo>
                  <a:pt x="151" y="750"/>
                </a:lnTo>
                <a:lnTo>
                  <a:pt x="152" y="750"/>
                </a:lnTo>
                <a:lnTo>
                  <a:pt x="152" y="750"/>
                </a:lnTo>
                <a:lnTo>
                  <a:pt x="153" y="750"/>
                </a:lnTo>
                <a:lnTo>
                  <a:pt x="153" y="750"/>
                </a:lnTo>
                <a:lnTo>
                  <a:pt x="154" y="750"/>
                </a:lnTo>
                <a:lnTo>
                  <a:pt x="154" y="750"/>
                </a:lnTo>
                <a:lnTo>
                  <a:pt x="155" y="750"/>
                </a:lnTo>
                <a:lnTo>
                  <a:pt x="155" y="750"/>
                </a:lnTo>
                <a:lnTo>
                  <a:pt x="156" y="751"/>
                </a:lnTo>
                <a:lnTo>
                  <a:pt x="156" y="751"/>
                </a:lnTo>
                <a:lnTo>
                  <a:pt x="157" y="751"/>
                </a:lnTo>
                <a:lnTo>
                  <a:pt x="157" y="751"/>
                </a:lnTo>
                <a:lnTo>
                  <a:pt x="158" y="751"/>
                </a:lnTo>
                <a:lnTo>
                  <a:pt x="158" y="751"/>
                </a:lnTo>
                <a:lnTo>
                  <a:pt x="159" y="752"/>
                </a:lnTo>
                <a:lnTo>
                  <a:pt x="159" y="752"/>
                </a:lnTo>
                <a:lnTo>
                  <a:pt x="160" y="752"/>
                </a:lnTo>
                <a:lnTo>
                  <a:pt x="160" y="752"/>
                </a:lnTo>
                <a:lnTo>
                  <a:pt x="160" y="752"/>
                </a:lnTo>
                <a:lnTo>
                  <a:pt x="161" y="752"/>
                </a:lnTo>
                <a:lnTo>
                  <a:pt x="161" y="752"/>
                </a:lnTo>
                <a:lnTo>
                  <a:pt x="162" y="752"/>
                </a:lnTo>
                <a:lnTo>
                  <a:pt x="162" y="752"/>
                </a:lnTo>
                <a:lnTo>
                  <a:pt x="163" y="752"/>
                </a:lnTo>
                <a:lnTo>
                  <a:pt x="163" y="752"/>
                </a:lnTo>
                <a:lnTo>
                  <a:pt x="164" y="752"/>
                </a:lnTo>
                <a:lnTo>
                  <a:pt x="164" y="752"/>
                </a:lnTo>
                <a:lnTo>
                  <a:pt x="165" y="753"/>
                </a:lnTo>
                <a:lnTo>
                  <a:pt x="165" y="753"/>
                </a:lnTo>
                <a:lnTo>
                  <a:pt x="165" y="753"/>
                </a:lnTo>
                <a:lnTo>
                  <a:pt x="166" y="753"/>
                </a:lnTo>
                <a:lnTo>
                  <a:pt x="166" y="753"/>
                </a:lnTo>
                <a:lnTo>
                  <a:pt x="167" y="753"/>
                </a:lnTo>
                <a:lnTo>
                  <a:pt x="167" y="753"/>
                </a:lnTo>
                <a:lnTo>
                  <a:pt x="168" y="753"/>
                </a:lnTo>
                <a:lnTo>
                  <a:pt x="168" y="753"/>
                </a:lnTo>
                <a:lnTo>
                  <a:pt x="169" y="753"/>
                </a:lnTo>
                <a:lnTo>
                  <a:pt x="169" y="753"/>
                </a:lnTo>
                <a:lnTo>
                  <a:pt x="170" y="754"/>
                </a:lnTo>
                <a:lnTo>
                  <a:pt x="170" y="754"/>
                </a:lnTo>
                <a:lnTo>
                  <a:pt x="171" y="754"/>
                </a:lnTo>
                <a:lnTo>
                  <a:pt x="171" y="754"/>
                </a:lnTo>
                <a:lnTo>
                  <a:pt x="172" y="754"/>
                </a:lnTo>
                <a:lnTo>
                  <a:pt x="172" y="754"/>
                </a:lnTo>
                <a:lnTo>
                  <a:pt x="173" y="754"/>
                </a:lnTo>
                <a:lnTo>
                  <a:pt x="173" y="755"/>
                </a:lnTo>
                <a:lnTo>
                  <a:pt x="173" y="755"/>
                </a:lnTo>
                <a:lnTo>
                  <a:pt x="174" y="755"/>
                </a:lnTo>
                <a:lnTo>
                  <a:pt x="174" y="755"/>
                </a:lnTo>
                <a:lnTo>
                  <a:pt x="175" y="755"/>
                </a:lnTo>
                <a:lnTo>
                  <a:pt x="175" y="755"/>
                </a:lnTo>
                <a:lnTo>
                  <a:pt x="176" y="755"/>
                </a:lnTo>
                <a:lnTo>
                  <a:pt x="176" y="755"/>
                </a:lnTo>
                <a:lnTo>
                  <a:pt x="177" y="755"/>
                </a:lnTo>
                <a:lnTo>
                  <a:pt x="177" y="755"/>
                </a:lnTo>
                <a:lnTo>
                  <a:pt x="178" y="755"/>
                </a:lnTo>
                <a:lnTo>
                  <a:pt x="178" y="755"/>
                </a:lnTo>
                <a:lnTo>
                  <a:pt x="179" y="755"/>
                </a:lnTo>
                <a:lnTo>
                  <a:pt x="179" y="755"/>
                </a:lnTo>
                <a:lnTo>
                  <a:pt x="180" y="755"/>
                </a:lnTo>
                <a:lnTo>
                  <a:pt x="180" y="755"/>
                </a:lnTo>
                <a:lnTo>
                  <a:pt x="181" y="755"/>
                </a:lnTo>
                <a:lnTo>
                  <a:pt x="181" y="755"/>
                </a:lnTo>
                <a:lnTo>
                  <a:pt x="182" y="756"/>
                </a:lnTo>
                <a:lnTo>
                  <a:pt x="182" y="756"/>
                </a:lnTo>
                <a:lnTo>
                  <a:pt x="183" y="756"/>
                </a:lnTo>
                <a:lnTo>
                  <a:pt x="183" y="756"/>
                </a:lnTo>
                <a:lnTo>
                  <a:pt x="184" y="757"/>
                </a:lnTo>
                <a:lnTo>
                  <a:pt x="184" y="757"/>
                </a:lnTo>
                <a:lnTo>
                  <a:pt x="185" y="757"/>
                </a:lnTo>
                <a:lnTo>
                  <a:pt x="185" y="757"/>
                </a:lnTo>
                <a:lnTo>
                  <a:pt x="186" y="757"/>
                </a:lnTo>
                <a:lnTo>
                  <a:pt x="186" y="756"/>
                </a:lnTo>
                <a:lnTo>
                  <a:pt x="186" y="756"/>
                </a:lnTo>
                <a:lnTo>
                  <a:pt x="187" y="756"/>
                </a:lnTo>
                <a:lnTo>
                  <a:pt x="187" y="756"/>
                </a:lnTo>
                <a:lnTo>
                  <a:pt x="188" y="757"/>
                </a:lnTo>
                <a:lnTo>
                  <a:pt x="188" y="757"/>
                </a:lnTo>
                <a:lnTo>
                  <a:pt x="188" y="757"/>
                </a:lnTo>
                <a:lnTo>
                  <a:pt x="189" y="757"/>
                </a:lnTo>
                <a:lnTo>
                  <a:pt x="189" y="757"/>
                </a:lnTo>
                <a:lnTo>
                  <a:pt x="190" y="757"/>
                </a:lnTo>
                <a:lnTo>
                  <a:pt x="190" y="757"/>
                </a:lnTo>
                <a:lnTo>
                  <a:pt x="191" y="757"/>
                </a:lnTo>
                <a:lnTo>
                  <a:pt x="191" y="756"/>
                </a:lnTo>
                <a:lnTo>
                  <a:pt x="192" y="757"/>
                </a:lnTo>
                <a:lnTo>
                  <a:pt x="192" y="757"/>
                </a:lnTo>
                <a:lnTo>
                  <a:pt x="193" y="757"/>
                </a:lnTo>
                <a:lnTo>
                  <a:pt x="193" y="757"/>
                </a:lnTo>
                <a:lnTo>
                  <a:pt x="194" y="757"/>
                </a:lnTo>
                <a:lnTo>
                  <a:pt x="194" y="757"/>
                </a:lnTo>
                <a:lnTo>
                  <a:pt x="195" y="757"/>
                </a:lnTo>
                <a:lnTo>
                  <a:pt x="195" y="758"/>
                </a:lnTo>
                <a:lnTo>
                  <a:pt x="196" y="758"/>
                </a:lnTo>
                <a:lnTo>
                  <a:pt x="196" y="758"/>
                </a:lnTo>
                <a:lnTo>
                  <a:pt x="197" y="758"/>
                </a:lnTo>
                <a:lnTo>
                  <a:pt x="197" y="758"/>
                </a:lnTo>
                <a:lnTo>
                  <a:pt x="198" y="758"/>
                </a:lnTo>
                <a:lnTo>
                  <a:pt x="198" y="758"/>
                </a:lnTo>
                <a:lnTo>
                  <a:pt x="199" y="758"/>
                </a:lnTo>
                <a:lnTo>
                  <a:pt x="199" y="758"/>
                </a:lnTo>
                <a:lnTo>
                  <a:pt x="199" y="758"/>
                </a:lnTo>
                <a:lnTo>
                  <a:pt x="200" y="757"/>
                </a:lnTo>
                <a:lnTo>
                  <a:pt x="200" y="757"/>
                </a:lnTo>
                <a:lnTo>
                  <a:pt x="201" y="757"/>
                </a:lnTo>
                <a:lnTo>
                  <a:pt x="201" y="758"/>
                </a:lnTo>
                <a:lnTo>
                  <a:pt x="202" y="758"/>
                </a:lnTo>
                <a:lnTo>
                  <a:pt x="202" y="758"/>
                </a:lnTo>
                <a:lnTo>
                  <a:pt x="203" y="758"/>
                </a:lnTo>
                <a:lnTo>
                  <a:pt x="203" y="758"/>
                </a:lnTo>
                <a:lnTo>
                  <a:pt x="204" y="759"/>
                </a:lnTo>
                <a:lnTo>
                  <a:pt x="204" y="759"/>
                </a:lnTo>
                <a:lnTo>
                  <a:pt x="205" y="759"/>
                </a:lnTo>
                <a:lnTo>
                  <a:pt x="205" y="759"/>
                </a:lnTo>
                <a:lnTo>
                  <a:pt x="206" y="759"/>
                </a:lnTo>
                <a:lnTo>
                  <a:pt x="206" y="760"/>
                </a:lnTo>
                <a:lnTo>
                  <a:pt x="207" y="760"/>
                </a:lnTo>
                <a:lnTo>
                  <a:pt x="207" y="760"/>
                </a:lnTo>
                <a:lnTo>
                  <a:pt x="208" y="760"/>
                </a:lnTo>
                <a:lnTo>
                  <a:pt x="208" y="759"/>
                </a:lnTo>
                <a:lnTo>
                  <a:pt x="209" y="759"/>
                </a:lnTo>
                <a:lnTo>
                  <a:pt x="209" y="759"/>
                </a:lnTo>
                <a:lnTo>
                  <a:pt x="210" y="759"/>
                </a:lnTo>
                <a:lnTo>
                  <a:pt x="210" y="759"/>
                </a:lnTo>
                <a:lnTo>
                  <a:pt x="211" y="760"/>
                </a:lnTo>
                <a:lnTo>
                  <a:pt x="211" y="760"/>
                </a:lnTo>
                <a:lnTo>
                  <a:pt x="211" y="759"/>
                </a:lnTo>
                <a:lnTo>
                  <a:pt x="212" y="759"/>
                </a:lnTo>
                <a:lnTo>
                  <a:pt x="212" y="759"/>
                </a:lnTo>
                <a:lnTo>
                  <a:pt x="213" y="759"/>
                </a:lnTo>
                <a:lnTo>
                  <a:pt x="213" y="759"/>
                </a:lnTo>
                <a:lnTo>
                  <a:pt x="214" y="759"/>
                </a:lnTo>
                <a:lnTo>
                  <a:pt x="214" y="760"/>
                </a:lnTo>
                <a:lnTo>
                  <a:pt x="215" y="759"/>
                </a:lnTo>
                <a:lnTo>
                  <a:pt x="215" y="759"/>
                </a:lnTo>
                <a:lnTo>
                  <a:pt x="216" y="759"/>
                </a:lnTo>
                <a:lnTo>
                  <a:pt x="216" y="760"/>
                </a:lnTo>
                <a:lnTo>
                  <a:pt x="216" y="760"/>
                </a:lnTo>
                <a:lnTo>
                  <a:pt x="217" y="760"/>
                </a:lnTo>
                <a:lnTo>
                  <a:pt x="217" y="760"/>
                </a:lnTo>
                <a:lnTo>
                  <a:pt x="218" y="760"/>
                </a:lnTo>
                <a:lnTo>
                  <a:pt x="218" y="760"/>
                </a:lnTo>
                <a:lnTo>
                  <a:pt x="219" y="760"/>
                </a:lnTo>
                <a:lnTo>
                  <a:pt x="219" y="760"/>
                </a:lnTo>
                <a:lnTo>
                  <a:pt x="220" y="760"/>
                </a:lnTo>
                <a:lnTo>
                  <a:pt x="220" y="760"/>
                </a:lnTo>
                <a:lnTo>
                  <a:pt x="221" y="760"/>
                </a:lnTo>
                <a:lnTo>
                  <a:pt x="221" y="760"/>
                </a:lnTo>
                <a:lnTo>
                  <a:pt x="222" y="761"/>
                </a:lnTo>
                <a:lnTo>
                  <a:pt x="222" y="761"/>
                </a:lnTo>
                <a:lnTo>
                  <a:pt x="223" y="761"/>
                </a:lnTo>
                <a:lnTo>
                  <a:pt x="223" y="761"/>
                </a:lnTo>
                <a:lnTo>
                  <a:pt x="224" y="761"/>
                </a:lnTo>
                <a:lnTo>
                  <a:pt x="224" y="761"/>
                </a:lnTo>
                <a:lnTo>
                  <a:pt x="224" y="760"/>
                </a:lnTo>
                <a:lnTo>
                  <a:pt x="224" y="760"/>
                </a:lnTo>
                <a:lnTo>
                  <a:pt x="225" y="761"/>
                </a:lnTo>
                <a:lnTo>
                  <a:pt x="225" y="761"/>
                </a:lnTo>
                <a:lnTo>
                  <a:pt x="226" y="761"/>
                </a:lnTo>
                <a:lnTo>
                  <a:pt x="226" y="761"/>
                </a:lnTo>
                <a:lnTo>
                  <a:pt x="227" y="761"/>
                </a:lnTo>
                <a:lnTo>
                  <a:pt x="227" y="761"/>
                </a:lnTo>
                <a:lnTo>
                  <a:pt x="228" y="761"/>
                </a:lnTo>
                <a:lnTo>
                  <a:pt x="228" y="761"/>
                </a:lnTo>
                <a:lnTo>
                  <a:pt x="229" y="761"/>
                </a:lnTo>
                <a:lnTo>
                  <a:pt x="229" y="761"/>
                </a:lnTo>
                <a:lnTo>
                  <a:pt x="230" y="761"/>
                </a:lnTo>
                <a:lnTo>
                  <a:pt x="230" y="761"/>
                </a:lnTo>
                <a:lnTo>
                  <a:pt x="231" y="761"/>
                </a:lnTo>
                <a:lnTo>
                  <a:pt x="231" y="761"/>
                </a:lnTo>
                <a:lnTo>
                  <a:pt x="232" y="761"/>
                </a:lnTo>
                <a:lnTo>
                  <a:pt x="232" y="761"/>
                </a:lnTo>
                <a:lnTo>
                  <a:pt x="233" y="761"/>
                </a:lnTo>
                <a:lnTo>
                  <a:pt x="233" y="761"/>
                </a:lnTo>
                <a:lnTo>
                  <a:pt x="234" y="761"/>
                </a:lnTo>
                <a:lnTo>
                  <a:pt x="234" y="761"/>
                </a:lnTo>
                <a:lnTo>
                  <a:pt x="235" y="761"/>
                </a:lnTo>
                <a:lnTo>
                  <a:pt x="235" y="761"/>
                </a:lnTo>
                <a:lnTo>
                  <a:pt x="236" y="761"/>
                </a:lnTo>
                <a:lnTo>
                  <a:pt x="236" y="761"/>
                </a:lnTo>
                <a:lnTo>
                  <a:pt x="237" y="762"/>
                </a:lnTo>
                <a:lnTo>
                  <a:pt x="237" y="762"/>
                </a:lnTo>
                <a:lnTo>
                  <a:pt x="237" y="762"/>
                </a:lnTo>
                <a:lnTo>
                  <a:pt x="238" y="762"/>
                </a:lnTo>
                <a:lnTo>
                  <a:pt x="238" y="762"/>
                </a:lnTo>
                <a:lnTo>
                  <a:pt x="239" y="762"/>
                </a:lnTo>
                <a:lnTo>
                  <a:pt x="239" y="762"/>
                </a:lnTo>
                <a:lnTo>
                  <a:pt x="240" y="762"/>
                </a:lnTo>
                <a:lnTo>
                  <a:pt x="240" y="762"/>
                </a:lnTo>
                <a:lnTo>
                  <a:pt x="241" y="762"/>
                </a:lnTo>
                <a:lnTo>
                  <a:pt x="241" y="762"/>
                </a:lnTo>
                <a:lnTo>
                  <a:pt x="242" y="762"/>
                </a:lnTo>
                <a:lnTo>
                  <a:pt x="242" y="763"/>
                </a:lnTo>
                <a:lnTo>
                  <a:pt x="243" y="763"/>
                </a:lnTo>
                <a:lnTo>
                  <a:pt x="243" y="763"/>
                </a:lnTo>
                <a:lnTo>
                  <a:pt x="244" y="763"/>
                </a:lnTo>
                <a:lnTo>
                  <a:pt x="244" y="763"/>
                </a:lnTo>
                <a:lnTo>
                  <a:pt x="245" y="763"/>
                </a:lnTo>
                <a:lnTo>
                  <a:pt x="245" y="762"/>
                </a:lnTo>
                <a:lnTo>
                  <a:pt x="246" y="762"/>
                </a:lnTo>
                <a:lnTo>
                  <a:pt x="246" y="762"/>
                </a:lnTo>
                <a:lnTo>
                  <a:pt x="247" y="762"/>
                </a:lnTo>
                <a:lnTo>
                  <a:pt x="247" y="762"/>
                </a:lnTo>
                <a:lnTo>
                  <a:pt x="248" y="762"/>
                </a:lnTo>
                <a:lnTo>
                  <a:pt x="248" y="762"/>
                </a:lnTo>
                <a:lnTo>
                  <a:pt x="249" y="762"/>
                </a:lnTo>
                <a:lnTo>
                  <a:pt x="249" y="762"/>
                </a:lnTo>
                <a:lnTo>
                  <a:pt x="250" y="762"/>
                </a:lnTo>
                <a:lnTo>
                  <a:pt x="250" y="762"/>
                </a:lnTo>
                <a:lnTo>
                  <a:pt x="250" y="762"/>
                </a:lnTo>
                <a:lnTo>
                  <a:pt x="251" y="762"/>
                </a:lnTo>
                <a:lnTo>
                  <a:pt x="251" y="763"/>
                </a:lnTo>
                <a:lnTo>
                  <a:pt x="252" y="763"/>
                </a:lnTo>
                <a:lnTo>
                  <a:pt x="252" y="763"/>
                </a:lnTo>
                <a:lnTo>
                  <a:pt x="253" y="763"/>
                </a:lnTo>
                <a:lnTo>
                  <a:pt x="253" y="763"/>
                </a:lnTo>
                <a:lnTo>
                  <a:pt x="254" y="763"/>
                </a:lnTo>
                <a:lnTo>
                  <a:pt x="254" y="763"/>
                </a:lnTo>
                <a:lnTo>
                  <a:pt x="255" y="763"/>
                </a:lnTo>
                <a:lnTo>
                  <a:pt x="255" y="763"/>
                </a:lnTo>
                <a:lnTo>
                  <a:pt x="256" y="763"/>
                </a:lnTo>
                <a:lnTo>
                  <a:pt x="256" y="763"/>
                </a:lnTo>
                <a:lnTo>
                  <a:pt x="257" y="763"/>
                </a:lnTo>
                <a:lnTo>
                  <a:pt x="257" y="763"/>
                </a:lnTo>
                <a:lnTo>
                  <a:pt x="258" y="763"/>
                </a:lnTo>
                <a:lnTo>
                  <a:pt x="258" y="764"/>
                </a:lnTo>
                <a:lnTo>
                  <a:pt x="259" y="764"/>
                </a:lnTo>
                <a:lnTo>
                  <a:pt x="259" y="763"/>
                </a:lnTo>
                <a:lnTo>
                  <a:pt x="260" y="763"/>
                </a:lnTo>
                <a:lnTo>
                  <a:pt x="260" y="764"/>
                </a:lnTo>
                <a:lnTo>
                  <a:pt x="261" y="764"/>
                </a:lnTo>
                <a:lnTo>
                  <a:pt x="261" y="764"/>
                </a:lnTo>
                <a:lnTo>
                  <a:pt x="262" y="763"/>
                </a:lnTo>
                <a:lnTo>
                  <a:pt x="262" y="763"/>
                </a:lnTo>
                <a:lnTo>
                  <a:pt x="262" y="763"/>
                </a:lnTo>
                <a:lnTo>
                  <a:pt x="263" y="764"/>
                </a:lnTo>
                <a:lnTo>
                  <a:pt x="263" y="764"/>
                </a:lnTo>
                <a:lnTo>
                  <a:pt x="264" y="764"/>
                </a:lnTo>
                <a:lnTo>
                  <a:pt x="264" y="764"/>
                </a:lnTo>
                <a:lnTo>
                  <a:pt x="265" y="764"/>
                </a:lnTo>
                <a:lnTo>
                  <a:pt x="265" y="764"/>
                </a:lnTo>
                <a:lnTo>
                  <a:pt x="266" y="764"/>
                </a:lnTo>
                <a:lnTo>
                  <a:pt x="266" y="764"/>
                </a:lnTo>
                <a:lnTo>
                  <a:pt x="267" y="764"/>
                </a:lnTo>
                <a:lnTo>
                  <a:pt x="267" y="764"/>
                </a:lnTo>
                <a:lnTo>
                  <a:pt x="268" y="764"/>
                </a:lnTo>
                <a:lnTo>
                  <a:pt x="268" y="765"/>
                </a:lnTo>
                <a:lnTo>
                  <a:pt x="269" y="764"/>
                </a:lnTo>
                <a:lnTo>
                  <a:pt x="269" y="764"/>
                </a:lnTo>
                <a:lnTo>
                  <a:pt x="270" y="764"/>
                </a:lnTo>
                <a:lnTo>
                  <a:pt x="270" y="764"/>
                </a:lnTo>
                <a:lnTo>
                  <a:pt x="271" y="764"/>
                </a:lnTo>
                <a:lnTo>
                  <a:pt x="271" y="765"/>
                </a:lnTo>
                <a:lnTo>
                  <a:pt x="271" y="765"/>
                </a:lnTo>
                <a:lnTo>
                  <a:pt x="272" y="765"/>
                </a:lnTo>
                <a:lnTo>
                  <a:pt x="272" y="765"/>
                </a:lnTo>
                <a:lnTo>
                  <a:pt x="273" y="765"/>
                </a:lnTo>
                <a:lnTo>
                  <a:pt x="273" y="765"/>
                </a:lnTo>
                <a:lnTo>
                  <a:pt x="274" y="765"/>
                </a:lnTo>
                <a:lnTo>
                  <a:pt x="274" y="765"/>
                </a:lnTo>
                <a:lnTo>
                  <a:pt x="275" y="765"/>
                </a:lnTo>
                <a:lnTo>
                  <a:pt x="275" y="765"/>
                </a:lnTo>
                <a:lnTo>
                  <a:pt x="275" y="765"/>
                </a:lnTo>
                <a:lnTo>
                  <a:pt x="276" y="765"/>
                </a:lnTo>
                <a:lnTo>
                  <a:pt x="276" y="765"/>
                </a:lnTo>
                <a:lnTo>
                  <a:pt x="277" y="765"/>
                </a:lnTo>
                <a:lnTo>
                  <a:pt x="277" y="765"/>
                </a:lnTo>
                <a:lnTo>
                  <a:pt x="278" y="765"/>
                </a:lnTo>
                <a:lnTo>
                  <a:pt x="278" y="765"/>
                </a:lnTo>
                <a:lnTo>
                  <a:pt x="279" y="765"/>
                </a:lnTo>
                <a:lnTo>
                  <a:pt x="279" y="765"/>
                </a:lnTo>
                <a:lnTo>
                  <a:pt x="280" y="765"/>
                </a:lnTo>
                <a:lnTo>
                  <a:pt x="280" y="765"/>
                </a:lnTo>
                <a:lnTo>
                  <a:pt x="281" y="766"/>
                </a:lnTo>
                <a:lnTo>
                  <a:pt x="281" y="766"/>
                </a:lnTo>
                <a:lnTo>
                  <a:pt x="282" y="766"/>
                </a:lnTo>
                <a:lnTo>
                  <a:pt x="282" y="766"/>
                </a:lnTo>
                <a:lnTo>
                  <a:pt x="283" y="766"/>
                </a:lnTo>
                <a:lnTo>
                  <a:pt x="283" y="766"/>
                </a:lnTo>
                <a:lnTo>
                  <a:pt x="284" y="765"/>
                </a:lnTo>
                <a:lnTo>
                  <a:pt x="284" y="766"/>
                </a:lnTo>
                <a:lnTo>
                  <a:pt x="285" y="766"/>
                </a:lnTo>
                <a:lnTo>
                  <a:pt x="285" y="766"/>
                </a:lnTo>
                <a:lnTo>
                  <a:pt x="286" y="766"/>
                </a:lnTo>
                <a:lnTo>
                  <a:pt x="286" y="766"/>
                </a:lnTo>
                <a:lnTo>
                  <a:pt x="287" y="766"/>
                </a:lnTo>
                <a:lnTo>
                  <a:pt x="287" y="766"/>
                </a:lnTo>
                <a:lnTo>
                  <a:pt x="288" y="766"/>
                </a:lnTo>
                <a:lnTo>
                  <a:pt x="288" y="766"/>
                </a:lnTo>
                <a:lnTo>
                  <a:pt x="288" y="766"/>
                </a:lnTo>
                <a:lnTo>
                  <a:pt x="289" y="766"/>
                </a:lnTo>
                <a:lnTo>
                  <a:pt x="289" y="766"/>
                </a:lnTo>
                <a:lnTo>
                  <a:pt x="290" y="766"/>
                </a:lnTo>
                <a:lnTo>
                  <a:pt x="290" y="766"/>
                </a:lnTo>
                <a:lnTo>
                  <a:pt x="291" y="766"/>
                </a:lnTo>
                <a:lnTo>
                  <a:pt x="291" y="766"/>
                </a:lnTo>
                <a:lnTo>
                  <a:pt x="292" y="766"/>
                </a:lnTo>
                <a:lnTo>
                  <a:pt x="292" y="766"/>
                </a:lnTo>
                <a:lnTo>
                  <a:pt x="293" y="766"/>
                </a:lnTo>
                <a:lnTo>
                  <a:pt x="293" y="766"/>
                </a:lnTo>
                <a:lnTo>
                  <a:pt x="294" y="766"/>
                </a:lnTo>
                <a:lnTo>
                  <a:pt x="294" y="766"/>
                </a:lnTo>
                <a:lnTo>
                  <a:pt x="294" y="767"/>
                </a:lnTo>
                <a:lnTo>
                  <a:pt x="295" y="767"/>
                </a:lnTo>
                <a:lnTo>
                  <a:pt x="295" y="767"/>
                </a:lnTo>
                <a:lnTo>
                  <a:pt x="296" y="767"/>
                </a:lnTo>
                <a:lnTo>
                  <a:pt x="296" y="767"/>
                </a:lnTo>
                <a:lnTo>
                  <a:pt x="297" y="766"/>
                </a:lnTo>
                <a:lnTo>
                  <a:pt x="297" y="767"/>
                </a:lnTo>
                <a:lnTo>
                  <a:pt x="298" y="767"/>
                </a:lnTo>
                <a:lnTo>
                  <a:pt x="298" y="767"/>
                </a:lnTo>
                <a:lnTo>
                  <a:pt x="299" y="767"/>
                </a:lnTo>
                <a:lnTo>
                  <a:pt x="299" y="767"/>
                </a:lnTo>
                <a:lnTo>
                  <a:pt x="300" y="767"/>
                </a:lnTo>
                <a:lnTo>
                  <a:pt x="300" y="767"/>
                </a:lnTo>
                <a:lnTo>
                  <a:pt x="301" y="767"/>
                </a:lnTo>
                <a:lnTo>
                  <a:pt x="301" y="767"/>
                </a:lnTo>
                <a:lnTo>
                  <a:pt x="301" y="767"/>
                </a:lnTo>
                <a:lnTo>
                  <a:pt x="302" y="767"/>
                </a:lnTo>
                <a:lnTo>
                  <a:pt x="302" y="767"/>
                </a:lnTo>
                <a:lnTo>
                  <a:pt x="303" y="767"/>
                </a:lnTo>
                <a:lnTo>
                  <a:pt x="303" y="767"/>
                </a:lnTo>
                <a:lnTo>
                  <a:pt x="304" y="767"/>
                </a:lnTo>
                <a:lnTo>
                  <a:pt x="304" y="767"/>
                </a:lnTo>
                <a:lnTo>
                  <a:pt x="305" y="767"/>
                </a:lnTo>
                <a:lnTo>
                  <a:pt x="305" y="767"/>
                </a:lnTo>
                <a:lnTo>
                  <a:pt x="306" y="768"/>
                </a:lnTo>
                <a:lnTo>
                  <a:pt x="306" y="768"/>
                </a:lnTo>
                <a:lnTo>
                  <a:pt x="307" y="768"/>
                </a:lnTo>
                <a:lnTo>
                  <a:pt x="307" y="768"/>
                </a:lnTo>
                <a:lnTo>
                  <a:pt x="308" y="768"/>
                </a:lnTo>
                <a:lnTo>
                  <a:pt x="308" y="768"/>
                </a:lnTo>
                <a:lnTo>
                  <a:pt x="309" y="768"/>
                </a:lnTo>
                <a:lnTo>
                  <a:pt x="309" y="768"/>
                </a:lnTo>
                <a:lnTo>
                  <a:pt x="310" y="768"/>
                </a:lnTo>
                <a:lnTo>
                  <a:pt x="310" y="768"/>
                </a:lnTo>
                <a:lnTo>
                  <a:pt x="311" y="768"/>
                </a:lnTo>
                <a:lnTo>
                  <a:pt x="311" y="768"/>
                </a:lnTo>
                <a:lnTo>
                  <a:pt x="312" y="768"/>
                </a:lnTo>
                <a:lnTo>
                  <a:pt x="312" y="768"/>
                </a:lnTo>
                <a:lnTo>
                  <a:pt x="313" y="768"/>
                </a:lnTo>
                <a:lnTo>
                  <a:pt x="313" y="768"/>
                </a:lnTo>
                <a:lnTo>
                  <a:pt x="314" y="768"/>
                </a:lnTo>
                <a:lnTo>
                  <a:pt x="314" y="768"/>
                </a:lnTo>
                <a:lnTo>
                  <a:pt x="314" y="768"/>
                </a:lnTo>
                <a:lnTo>
                  <a:pt x="315" y="768"/>
                </a:lnTo>
                <a:lnTo>
                  <a:pt x="315" y="768"/>
                </a:lnTo>
                <a:lnTo>
                  <a:pt x="316" y="768"/>
                </a:lnTo>
                <a:lnTo>
                  <a:pt x="316" y="768"/>
                </a:lnTo>
                <a:lnTo>
                  <a:pt x="317" y="768"/>
                </a:lnTo>
                <a:lnTo>
                  <a:pt x="317" y="768"/>
                </a:lnTo>
                <a:lnTo>
                  <a:pt x="318" y="768"/>
                </a:lnTo>
                <a:lnTo>
                  <a:pt x="318" y="769"/>
                </a:lnTo>
                <a:lnTo>
                  <a:pt x="318" y="769"/>
                </a:lnTo>
                <a:lnTo>
                  <a:pt x="319" y="769"/>
                </a:lnTo>
                <a:lnTo>
                  <a:pt x="319" y="768"/>
                </a:lnTo>
                <a:lnTo>
                  <a:pt x="320" y="768"/>
                </a:lnTo>
                <a:lnTo>
                  <a:pt x="320" y="768"/>
                </a:lnTo>
                <a:lnTo>
                  <a:pt x="321" y="769"/>
                </a:lnTo>
                <a:lnTo>
                  <a:pt x="321" y="769"/>
                </a:lnTo>
                <a:lnTo>
                  <a:pt x="322" y="769"/>
                </a:lnTo>
                <a:lnTo>
                  <a:pt x="322" y="769"/>
                </a:lnTo>
                <a:lnTo>
                  <a:pt x="323" y="769"/>
                </a:lnTo>
                <a:lnTo>
                  <a:pt x="323" y="769"/>
                </a:lnTo>
                <a:lnTo>
                  <a:pt x="324" y="770"/>
                </a:lnTo>
                <a:lnTo>
                  <a:pt x="324" y="769"/>
                </a:lnTo>
                <a:lnTo>
                  <a:pt x="325" y="769"/>
                </a:lnTo>
                <a:lnTo>
                  <a:pt x="325" y="769"/>
                </a:lnTo>
                <a:lnTo>
                  <a:pt x="326" y="769"/>
                </a:lnTo>
                <a:lnTo>
                  <a:pt x="326" y="769"/>
                </a:lnTo>
                <a:lnTo>
                  <a:pt x="326" y="770"/>
                </a:lnTo>
                <a:lnTo>
                  <a:pt x="327" y="770"/>
                </a:lnTo>
                <a:lnTo>
                  <a:pt x="327" y="770"/>
                </a:lnTo>
                <a:lnTo>
                  <a:pt x="328" y="770"/>
                </a:lnTo>
                <a:lnTo>
                  <a:pt x="328" y="770"/>
                </a:lnTo>
                <a:lnTo>
                  <a:pt x="329" y="770"/>
                </a:lnTo>
                <a:lnTo>
                  <a:pt x="329" y="770"/>
                </a:lnTo>
                <a:lnTo>
                  <a:pt x="330" y="770"/>
                </a:lnTo>
                <a:lnTo>
                  <a:pt x="330" y="770"/>
                </a:lnTo>
                <a:lnTo>
                  <a:pt x="331" y="770"/>
                </a:lnTo>
                <a:lnTo>
                  <a:pt x="331" y="769"/>
                </a:lnTo>
                <a:lnTo>
                  <a:pt x="332" y="769"/>
                </a:lnTo>
                <a:lnTo>
                  <a:pt x="332" y="769"/>
                </a:lnTo>
                <a:lnTo>
                  <a:pt x="333" y="769"/>
                </a:lnTo>
                <a:lnTo>
                  <a:pt x="333" y="769"/>
                </a:lnTo>
                <a:lnTo>
                  <a:pt x="334" y="769"/>
                </a:lnTo>
                <a:lnTo>
                  <a:pt x="334" y="770"/>
                </a:lnTo>
                <a:lnTo>
                  <a:pt x="335" y="770"/>
                </a:lnTo>
                <a:lnTo>
                  <a:pt x="335" y="770"/>
                </a:lnTo>
                <a:lnTo>
                  <a:pt x="336" y="770"/>
                </a:lnTo>
                <a:lnTo>
                  <a:pt x="336" y="770"/>
                </a:lnTo>
                <a:lnTo>
                  <a:pt x="337" y="770"/>
                </a:lnTo>
                <a:lnTo>
                  <a:pt x="337" y="770"/>
                </a:lnTo>
                <a:lnTo>
                  <a:pt x="338" y="770"/>
                </a:lnTo>
                <a:lnTo>
                  <a:pt x="338" y="771"/>
                </a:lnTo>
                <a:lnTo>
                  <a:pt x="339" y="771"/>
                </a:lnTo>
                <a:lnTo>
                  <a:pt x="339" y="771"/>
                </a:lnTo>
                <a:lnTo>
                  <a:pt x="339" y="771"/>
                </a:lnTo>
                <a:lnTo>
                  <a:pt x="340" y="770"/>
                </a:lnTo>
                <a:lnTo>
                  <a:pt x="340" y="770"/>
                </a:lnTo>
                <a:lnTo>
                  <a:pt x="341" y="770"/>
                </a:lnTo>
                <a:lnTo>
                  <a:pt x="341" y="770"/>
                </a:lnTo>
                <a:lnTo>
                  <a:pt x="341" y="771"/>
                </a:lnTo>
                <a:lnTo>
                  <a:pt x="342" y="771"/>
                </a:lnTo>
                <a:lnTo>
                  <a:pt x="342" y="771"/>
                </a:lnTo>
                <a:lnTo>
                  <a:pt x="343" y="771"/>
                </a:lnTo>
                <a:lnTo>
                  <a:pt x="343" y="771"/>
                </a:lnTo>
                <a:lnTo>
                  <a:pt x="344" y="771"/>
                </a:lnTo>
                <a:lnTo>
                  <a:pt x="344" y="771"/>
                </a:lnTo>
                <a:lnTo>
                  <a:pt x="345" y="771"/>
                </a:lnTo>
                <a:lnTo>
                  <a:pt x="345" y="771"/>
                </a:lnTo>
                <a:lnTo>
                  <a:pt x="345" y="772"/>
                </a:lnTo>
                <a:lnTo>
                  <a:pt x="346" y="772"/>
                </a:lnTo>
                <a:lnTo>
                  <a:pt x="346" y="771"/>
                </a:lnTo>
                <a:lnTo>
                  <a:pt x="347" y="771"/>
                </a:lnTo>
                <a:lnTo>
                  <a:pt x="347" y="771"/>
                </a:lnTo>
                <a:lnTo>
                  <a:pt x="348" y="771"/>
                </a:lnTo>
                <a:lnTo>
                  <a:pt x="348" y="771"/>
                </a:lnTo>
                <a:lnTo>
                  <a:pt x="349" y="771"/>
                </a:lnTo>
                <a:lnTo>
                  <a:pt x="349" y="771"/>
                </a:lnTo>
                <a:lnTo>
                  <a:pt x="350" y="771"/>
                </a:lnTo>
                <a:lnTo>
                  <a:pt x="350" y="771"/>
                </a:lnTo>
                <a:lnTo>
                  <a:pt x="351" y="771"/>
                </a:lnTo>
                <a:lnTo>
                  <a:pt x="351" y="771"/>
                </a:lnTo>
                <a:lnTo>
                  <a:pt x="352" y="771"/>
                </a:lnTo>
                <a:lnTo>
                  <a:pt x="352" y="771"/>
                </a:lnTo>
                <a:lnTo>
                  <a:pt x="352" y="771"/>
                </a:lnTo>
                <a:lnTo>
                  <a:pt x="353" y="772"/>
                </a:lnTo>
                <a:lnTo>
                  <a:pt x="353" y="771"/>
                </a:lnTo>
                <a:lnTo>
                  <a:pt x="354" y="771"/>
                </a:lnTo>
                <a:lnTo>
                  <a:pt x="354" y="771"/>
                </a:lnTo>
                <a:lnTo>
                  <a:pt x="355" y="771"/>
                </a:lnTo>
                <a:lnTo>
                  <a:pt x="355" y="771"/>
                </a:lnTo>
                <a:lnTo>
                  <a:pt x="356" y="772"/>
                </a:lnTo>
                <a:lnTo>
                  <a:pt x="356" y="772"/>
                </a:lnTo>
                <a:lnTo>
                  <a:pt x="357" y="772"/>
                </a:lnTo>
                <a:lnTo>
                  <a:pt x="357" y="772"/>
                </a:lnTo>
                <a:lnTo>
                  <a:pt x="357" y="772"/>
                </a:lnTo>
                <a:lnTo>
                  <a:pt x="358" y="772"/>
                </a:lnTo>
                <a:lnTo>
                  <a:pt x="358" y="771"/>
                </a:lnTo>
                <a:lnTo>
                  <a:pt x="359" y="772"/>
                </a:lnTo>
                <a:lnTo>
                  <a:pt x="359" y="772"/>
                </a:lnTo>
                <a:lnTo>
                  <a:pt x="360" y="772"/>
                </a:lnTo>
                <a:lnTo>
                  <a:pt x="360" y="772"/>
                </a:lnTo>
                <a:lnTo>
                  <a:pt x="361" y="772"/>
                </a:lnTo>
                <a:lnTo>
                  <a:pt x="361" y="772"/>
                </a:lnTo>
                <a:lnTo>
                  <a:pt x="362" y="772"/>
                </a:lnTo>
                <a:lnTo>
                  <a:pt x="362" y="772"/>
                </a:lnTo>
                <a:lnTo>
                  <a:pt x="363" y="772"/>
                </a:lnTo>
                <a:lnTo>
                  <a:pt x="363" y="772"/>
                </a:lnTo>
                <a:lnTo>
                  <a:pt x="364" y="773"/>
                </a:lnTo>
                <a:lnTo>
                  <a:pt x="364" y="772"/>
                </a:lnTo>
                <a:lnTo>
                  <a:pt x="365" y="772"/>
                </a:lnTo>
                <a:lnTo>
                  <a:pt x="365" y="772"/>
                </a:lnTo>
                <a:lnTo>
                  <a:pt x="365" y="772"/>
                </a:lnTo>
                <a:lnTo>
                  <a:pt x="365" y="772"/>
                </a:lnTo>
                <a:lnTo>
                  <a:pt x="366" y="772"/>
                </a:lnTo>
                <a:lnTo>
                  <a:pt x="366" y="772"/>
                </a:lnTo>
                <a:lnTo>
                  <a:pt x="367" y="772"/>
                </a:lnTo>
                <a:lnTo>
                  <a:pt x="367" y="772"/>
                </a:lnTo>
                <a:lnTo>
                  <a:pt x="368" y="772"/>
                </a:lnTo>
                <a:lnTo>
                  <a:pt x="368" y="772"/>
                </a:lnTo>
                <a:lnTo>
                  <a:pt x="369" y="772"/>
                </a:lnTo>
                <a:lnTo>
                  <a:pt x="369" y="772"/>
                </a:lnTo>
                <a:lnTo>
                  <a:pt x="370" y="773"/>
                </a:lnTo>
                <a:lnTo>
                  <a:pt x="370" y="772"/>
                </a:lnTo>
                <a:lnTo>
                  <a:pt x="371" y="772"/>
                </a:lnTo>
                <a:lnTo>
                  <a:pt x="371" y="772"/>
                </a:lnTo>
                <a:lnTo>
                  <a:pt x="372" y="772"/>
                </a:lnTo>
                <a:lnTo>
                  <a:pt x="372" y="773"/>
                </a:lnTo>
                <a:lnTo>
                  <a:pt x="373" y="773"/>
                </a:lnTo>
                <a:lnTo>
                  <a:pt x="373" y="772"/>
                </a:lnTo>
                <a:lnTo>
                  <a:pt x="373" y="772"/>
                </a:lnTo>
                <a:lnTo>
                  <a:pt x="374" y="772"/>
                </a:lnTo>
                <a:lnTo>
                  <a:pt x="374" y="772"/>
                </a:lnTo>
                <a:lnTo>
                  <a:pt x="375" y="772"/>
                </a:lnTo>
                <a:lnTo>
                  <a:pt x="375" y="773"/>
                </a:lnTo>
                <a:lnTo>
                  <a:pt x="376" y="773"/>
                </a:lnTo>
                <a:lnTo>
                  <a:pt x="376" y="773"/>
                </a:lnTo>
                <a:lnTo>
                  <a:pt x="377" y="773"/>
                </a:lnTo>
                <a:lnTo>
                  <a:pt x="377" y="773"/>
                </a:lnTo>
                <a:lnTo>
                  <a:pt x="378" y="773"/>
                </a:lnTo>
                <a:lnTo>
                  <a:pt x="378" y="773"/>
                </a:lnTo>
                <a:lnTo>
                  <a:pt x="378" y="773"/>
                </a:lnTo>
                <a:lnTo>
                  <a:pt x="379" y="773"/>
                </a:lnTo>
                <a:lnTo>
                  <a:pt x="379" y="773"/>
                </a:lnTo>
                <a:lnTo>
                  <a:pt x="380" y="773"/>
                </a:lnTo>
                <a:lnTo>
                  <a:pt x="380" y="773"/>
                </a:lnTo>
                <a:lnTo>
                  <a:pt x="381" y="773"/>
                </a:lnTo>
                <a:lnTo>
                  <a:pt x="381" y="773"/>
                </a:lnTo>
                <a:lnTo>
                  <a:pt x="382" y="773"/>
                </a:lnTo>
                <a:lnTo>
                  <a:pt x="382" y="773"/>
                </a:lnTo>
                <a:lnTo>
                  <a:pt x="383" y="773"/>
                </a:lnTo>
                <a:lnTo>
                  <a:pt x="383" y="773"/>
                </a:lnTo>
                <a:lnTo>
                  <a:pt x="384" y="773"/>
                </a:lnTo>
                <a:lnTo>
                  <a:pt x="384" y="773"/>
                </a:lnTo>
                <a:lnTo>
                  <a:pt x="385" y="773"/>
                </a:lnTo>
                <a:lnTo>
                  <a:pt x="385" y="773"/>
                </a:lnTo>
                <a:lnTo>
                  <a:pt x="386" y="773"/>
                </a:lnTo>
                <a:lnTo>
                  <a:pt x="386" y="774"/>
                </a:lnTo>
                <a:lnTo>
                  <a:pt x="387" y="774"/>
                </a:lnTo>
                <a:lnTo>
                  <a:pt x="387" y="774"/>
                </a:lnTo>
                <a:lnTo>
                  <a:pt x="388" y="774"/>
                </a:lnTo>
                <a:lnTo>
                  <a:pt x="388" y="774"/>
                </a:lnTo>
                <a:lnTo>
                  <a:pt x="389" y="774"/>
                </a:lnTo>
                <a:lnTo>
                  <a:pt x="389" y="774"/>
                </a:lnTo>
                <a:lnTo>
                  <a:pt x="390" y="774"/>
                </a:lnTo>
                <a:lnTo>
                  <a:pt x="390" y="774"/>
                </a:lnTo>
                <a:lnTo>
                  <a:pt x="390" y="774"/>
                </a:lnTo>
                <a:lnTo>
                  <a:pt x="391" y="774"/>
                </a:lnTo>
                <a:lnTo>
                  <a:pt x="391" y="774"/>
                </a:lnTo>
                <a:lnTo>
                  <a:pt x="392" y="774"/>
                </a:lnTo>
                <a:lnTo>
                  <a:pt x="392" y="774"/>
                </a:lnTo>
                <a:lnTo>
                  <a:pt x="393" y="774"/>
                </a:lnTo>
                <a:lnTo>
                  <a:pt x="393" y="774"/>
                </a:lnTo>
                <a:lnTo>
                  <a:pt x="394" y="774"/>
                </a:lnTo>
                <a:lnTo>
                  <a:pt x="394" y="774"/>
                </a:lnTo>
                <a:lnTo>
                  <a:pt x="395" y="774"/>
                </a:lnTo>
                <a:lnTo>
                  <a:pt x="395" y="774"/>
                </a:lnTo>
                <a:lnTo>
                  <a:pt x="396" y="774"/>
                </a:lnTo>
                <a:lnTo>
                  <a:pt x="396" y="774"/>
                </a:lnTo>
                <a:lnTo>
                  <a:pt x="397" y="774"/>
                </a:lnTo>
                <a:lnTo>
                  <a:pt x="397" y="774"/>
                </a:lnTo>
                <a:lnTo>
                  <a:pt x="398" y="774"/>
                </a:lnTo>
                <a:lnTo>
                  <a:pt x="398" y="775"/>
                </a:lnTo>
                <a:lnTo>
                  <a:pt x="399" y="775"/>
                </a:lnTo>
                <a:lnTo>
                  <a:pt x="399" y="775"/>
                </a:lnTo>
                <a:lnTo>
                  <a:pt x="400" y="775"/>
                </a:lnTo>
                <a:lnTo>
                  <a:pt x="400" y="775"/>
                </a:lnTo>
                <a:lnTo>
                  <a:pt x="401" y="774"/>
                </a:lnTo>
                <a:lnTo>
                  <a:pt x="401" y="774"/>
                </a:lnTo>
                <a:lnTo>
                  <a:pt x="402" y="774"/>
                </a:lnTo>
                <a:lnTo>
                  <a:pt x="402" y="774"/>
                </a:lnTo>
                <a:lnTo>
                  <a:pt x="403" y="774"/>
                </a:lnTo>
                <a:lnTo>
                  <a:pt x="403" y="774"/>
                </a:lnTo>
                <a:lnTo>
                  <a:pt x="403" y="774"/>
                </a:lnTo>
                <a:lnTo>
                  <a:pt x="404" y="774"/>
                </a:lnTo>
                <a:lnTo>
                  <a:pt x="404" y="774"/>
                </a:lnTo>
                <a:lnTo>
                  <a:pt x="405" y="774"/>
                </a:lnTo>
                <a:lnTo>
                  <a:pt x="405" y="775"/>
                </a:lnTo>
                <a:lnTo>
                  <a:pt x="406" y="775"/>
                </a:lnTo>
                <a:lnTo>
                  <a:pt x="406" y="774"/>
                </a:lnTo>
                <a:lnTo>
                  <a:pt x="407" y="774"/>
                </a:lnTo>
                <a:lnTo>
                  <a:pt x="407" y="774"/>
                </a:lnTo>
                <a:lnTo>
                  <a:pt x="408" y="774"/>
                </a:lnTo>
                <a:lnTo>
                  <a:pt x="408" y="775"/>
                </a:lnTo>
                <a:lnTo>
                  <a:pt x="408" y="775"/>
                </a:lnTo>
                <a:lnTo>
                  <a:pt x="409" y="775"/>
                </a:lnTo>
                <a:lnTo>
                  <a:pt x="409" y="775"/>
                </a:lnTo>
                <a:lnTo>
                  <a:pt x="410" y="775"/>
                </a:lnTo>
                <a:lnTo>
                  <a:pt x="410" y="775"/>
                </a:lnTo>
                <a:lnTo>
                  <a:pt x="411" y="775"/>
                </a:lnTo>
                <a:lnTo>
                  <a:pt x="411" y="775"/>
                </a:lnTo>
                <a:lnTo>
                  <a:pt x="412" y="775"/>
                </a:lnTo>
                <a:lnTo>
                  <a:pt x="412" y="775"/>
                </a:lnTo>
                <a:lnTo>
                  <a:pt x="413" y="775"/>
                </a:lnTo>
                <a:lnTo>
                  <a:pt x="413" y="775"/>
                </a:lnTo>
                <a:lnTo>
                  <a:pt x="414" y="775"/>
                </a:lnTo>
                <a:lnTo>
                  <a:pt x="414" y="775"/>
                </a:lnTo>
                <a:lnTo>
                  <a:pt x="415" y="775"/>
                </a:lnTo>
                <a:lnTo>
                  <a:pt x="415" y="775"/>
                </a:lnTo>
                <a:lnTo>
                  <a:pt x="416" y="775"/>
                </a:lnTo>
                <a:lnTo>
                  <a:pt x="416" y="775"/>
                </a:lnTo>
                <a:lnTo>
                  <a:pt x="416" y="775"/>
                </a:lnTo>
                <a:lnTo>
                  <a:pt x="417" y="775"/>
                </a:lnTo>
                <a:lnTo>
                  <a:pt x="417" y="775"/>
                </a:lnTo>
                <a:lnTo>
                  <a:pt x="418" y="776"/>
                </a:lnTo>
                <a:lnTo>
                  <a:pt x="418" y="776"/>
                </a:lnTo>
                <a:lnTo>
                  <a:pt x="419" y="776"/>
                </a:lnTo>
                <a:lnTo>
                  <a:pt x="419" y="776"/>
                </a:lnTo>
                <a:lnTo>
                  <a:pt x="420" y="775"/>
                </a:lnTo>
                <a:lnTo>
                  <a:pt x="420" y="775"/>
                </a:lnTo>
                <a:lnTo>
                  <a:pt x="421" y="775"/>
                </a:lnTo>
                <a:lnTo>
                  <a:pt x="421" y="775"/>
                </a:lnTo>
                <a:lnTo>
                  <a:pt x="422" y="775"/>
                </a:lnTo>
                <a:lnTo>
                  <a:pt x="422" y="775"/>
                </a:lnTo>
                <a:lnTo>
                  <a:pt x="423" y="775"/>
                </a:lnTo>
                <a:lnTo>
                  <a:pt x="423" y="775"/>
                </a:lnTo>
                <a:lnTo>
                  <a:pt x="424" y="775"/>
                </a:lnTo>
                <a:lnTo>
                  <a:pt x="424" y="775"/>
                </a:lnTo>
                <a:lnTo>
                  <a:pt x="425" y="775"/>
                </a:lnTo>
                <a:lnTo>
                  <a:pt x="425" y="775"/>
                </a:lnTo>
                <a:lnTo>
                  <a:pt x="426" y="775"/>
                </a:lnTo>
                <a:lnTo>
                  <a:pt x="426" y="776"/>
                </a:lnTo>
                <a:lnTo>
                  <a:pt x="427" y="776"/>
                </a:lnTo>
                <a:lnTo>
                  <a:pt x="427" y="776"/>
                </a:lnTo>
                <a:lnTo>
                  <a:pt x="428" y="776"/>
                </a:lnTo>
                <a:lnTo>
                  <a:pt x="428" y="775"/>
                </a:lnTo>
                <a:lnTo>
                  <a:pt x="428" y="776"/>
                </a:lnTo>
                <a:lnTo>
                  <a:pt x="429" y="776"/>
                </a:lnTo>
                <a:lnTo>
                  <a:pt x="429" y="776"/>
                </a:lnTo>
                <a:lnTo>
                  <a:pt x="429" y="776"/>
                </a:lnTo>
                <a:lnTo>
                  <a:pt x="430" y="776"/>
                </a:lnTo>
                <a:lnTo>
                  <a:pt x="430" y="776"/>
                </a:lnTo>
                <a:lnTo>
                  <a:pt x="431" y="776"/>
                </a:lnTo>
                <a:lnTo>
                  <a:pt x="431" y="776"/>
                </a:lnTo>
                <a:lnTo>
                  <a:pt x="431" y="776"/>
                </a:lnTo>
                <a:lnTo>
                  <a:pt x="432" y="776"/>
                </a:lnTo>
                <a:lnTo>
                  <a:pt x="432" y="776"/>
                </a:lnTo>
                <a:lnTo>
                  <a:pt x="433" y="776"/>
                </a:lnTo>
                <a:lnTo>
                  <a:pt x="433" y="776"/>
                </a:lnTo>
                <a:lnTo>
                  <a:pt x="434" y="776"/>
                </a:lnTo>
                <a:lnTo>
                  <a:pt x="434" y="776"/>
                </a:lnTo>
                <a:lnTo>
                  <a:pt x="435" y="776"/>
                </a:lnTo>
                <a:lnTo>
                  <a:pt x="435" y="776"/>
                </a:lnTo>
                <a:lnTo>
                  <a:pt x="436" y="776"/>
                </a:lnTo>
                <a:lnTo>
                  <a:pt x="436" y="776"/>
                </a:lnTo>
                <a:lnTo>
                  <a:pt x="437" y="776"/>
                </a:lnTo>
                <a:lnTo>
                  <a:pt x="437" y="776"/>
                </a:lnTo>
                <a:lnTo>
                  <a:pt x="438" y="776"/>
                </a:lnTo>
                <a:lnTo>
                  <a:pt x="438" y="776"/>
                </a:lnTo>
                <a:lnTo>
                  <a:pt x="439" y="776"/>
                </a:lnTo>
                <a:lnTo>
                  <a:pt x="439" y="776"/>
                </a:lnTo>
                <a:lnTo>
                  <a:pt x="440" y="776"/>
                </a:lnTo>
                <a:lnTo>
                  <a:pt x="440" y="776"/>
                </a:lnTo>
                <a:lnTo>
                  <a:pt x="441" y="776"/>
                </a:lnTo>
                <a:lnTo>
                  <a:pt x="441" y="776"/>
                </a:lnTo>
                <a:lnTo>
                  <a:pt x="441" y="776"/>
                </a:lnTo>
                <a:lnTo>
                  <a:pt x="442" y="776"/>
                </a:lnTo>
                <a:lnTo>
                  <a:pt x="442" y="776"/>
                </a:lnTo>
                <a:lnTo>
                  <a:pt x="443" y="776"/>
                </a:lnTo>
                <a:lnTo>
                  <a:pt x="443" y="776"/>
                </a:lnTo>
                <a:lnTo>
                  <a:pt x="444" y="776"/>
                </a:lnTo>
                <a:lnTo>
                  <a:pt x="444" y="776"/>
                </a:lnTo>
                <a:lnTo>
                  <a:pt x="445" y="776"/>
                </a:lnTo>
                <a:lnTo>
                  <a:pt x="445" y="777"/>
                </a:lnTo>
                <a:lnTo>
                  <a:pt x="446" y="777"/>
                </a:lnTo>
                <a:lnTo>
                  <a:pt x="446" y="777"/>
                </a:lnTo>
                <a:lnTo>
                  <a:pt x="447" y="776"/>
                </a:lnTo>
                <a:lnTo>
                  <a:pt x="447" y="777"/>
                </a:lnTo>
                <a:lnTo>
                  <a:pt x="448" y="777"/>
                </a:lnTo>
                <a:lnTo>
                  <a:pt x="448" y="777"/>
                </a:lnTo>
                <a:lnTo>
                  <a:pt x="449" y="776"/>
                </a:lnTo>
                <a:lnTo>
                  <a:pt x="449" y="776"/>
                </a:lnTo>
                <a:lnTo>
                  <a:pt x="450" y="776"/>
                </a:lnTo>
                <a:lnTo>
                  <a:pt x="450" y="776"/>
                </a:lnTo>
                <a:lnTo>
                  <a:pt x="451" y="776"/>
                </a:lnTo>
                <a:lnTo>
                  <a:pt x="451" y="777"/>
                </a:lnTo>
                <a:lnTo>
                  <a:pt x="452" y="777"/>
                </a:lnTo>
                <a:lnTo>
                  <a:pt x="452" y="777"/>
                </a:lnTo>
                <a:lnTo>
                  <a:pt x="453" y="777"/>
                </a:lnTo>
                <a:lnTo>
                  <a:pt x="453" y="777"/>
                </a:lnTo>
                <a:lnTo>
                  <a:pt x="454" y="777"/>
                </a:lnTo>
                <a:lnTo>
                  <a:pt x="454" y="777"/>
                </a:lnTo>
                <a:lnTo>
                  <a:pt x="454" y="777"/>
                </a:lnTo>
                <a:lnTo>
                  <a:pt x="455" y="777"/>
                </a:lnTo>
                <a:lnTo>
                  <a:pt x="455" y="777"/>
                </a:lnTo>
                <a:lnTo>
                  <a:pt x="456" y="777"/>
                </a:lnTo>
                <a:lnTo>
                  <a:pt x="456" y="777"/>
                </a:lnTo>
                <a:lnTo>
                  <a:pt x="457" y="776"/>
                </a:lnTo>
                <a:lnTo>
                  <a:pt x="457" y="776"/>
                </a:lnTo>
                <a:lnTo>
                  <a:pt x="458" y="777"/>
                </a:lnTo>
                <a:lnTo>
                  <a:pt x="458" y="777"/>
                </a:lnTo>
                <a:lnTo>
                  <a:pt x="459" y="777"/>
                </a:lnTo>
                <a:lnTo>
                  <a:pt x="459" y="777"/>
                </a:lnTo>
                <a:lnTo>
                  <a:pt x="460" y="777"/>
                </a:lnTo>
                <a:lnTo>
                  <a:pt x="460" y="777"/>
                </a:lnTo>
                <a:lnTo>
                  <a:pt x="461" y="777"/>
                </a:lnTo>
                <a:lnTo>
                  <a:pt x="461" y="777"/>
                </a:lnTo>
                <a:lnTo>
                  <a:pt x="462" y="777"/>
                </a:lnTo>
                <a:lnTo>
                  <a:pt x="462" y="777"/>
                </a:lnTo>
                <a:lnTo>
                  <a:pt x="463" y="777"/>
                </a:lnTo>
                <a:lnTo>
                  <a:pt x="463" y="777"/>
                </a:lnTo>
                <a:lnTo>
                  <a:pt x="464" y="777"/>
                </a:lnTo>
                <a:lnTo>
                  <a:pt x="464" y="777"/>
                </a:lnTo>
                <a:lnTo>
                  <a:pt x="465" y="777"/>
                </a:lnTo>
                <a:lnTo>
                  <a:pt x="465" y="777"/>
                </a:lnTo>
                <a:lnTo>
                  <a:pt x="466" y="777"/>
                </a:lnTo>
                <a:lnTo>
                  <a:pt x="466" y="777"/>
                </a:lnTo>
                <a:lnTo>
                  <a:pt x="467" y="777"/>
                </a:lnTo>
                <a:lnTo>
                  <a:pt x="467" y="777"/>
                </a:lnTo>
                <a:lnTo>
                  <a:pt x="467" y="777"/>
                </a:lnTo>
                <a:lnTo>
                  <a:pt x="467" y="776"/>
                </a:lnTo>
                <a:lnTo>
                  <a:pt x="468" y="776"/>
                </a:lnTo>
                <a:lnTo>
                  <a:pt x="468" y="777"/>
                </a:lnTo>
                <a:lnTo>
                  <a:pt x="469" y="777"/>
                </a:lnTo>
                <a:lnTo>
                  <a:pt x="469" y="777"/>
                </a:lnTo>
                <a:lnTo>
                  <a:pt x="470" y="777"/>
                </a:lnTo>
                <a:lnTo>
                  <a:pt x="470" y="777"/>
                </a:lnTo>
                <a:lnTo>
                  <a:pt x="471" y="777"/>
                </a:lnTo>
                <a:lnTo>
                  <a:pt x="471" y="777"/>
                </a:lnTo>
                <a:lnTo>
                  <a:pt x="472" y="777"/>
                </a:lnTo>
                <a:lnTo>
                  <a:pt x="472" y="777"/>
                </a:lnTo>
                <a:lnTo>
                  <a:pt x="473" y="777"/>
                </a:lnTo>
                <a:lnTo>
                  <a:pt x="473" y="777"/>
                </a:lnTo>
                <a:lnTo>
                  <a:pt x="474" y="777"/>
                </a:lnTo>
                <a:lnTo>
                  <a:pt x="474" y="777"/>
                </a:lnTo>
                <a:lnTo>
                  <a:pt x="475" y="778"/>
                </a:lnTo>
                <a:lnTo>
                  <a:pt x="475" y="778"/>
                </a:lnTo>
                <a:lnTo>
                  <a:pt x="476" y="778"/>
                </a:lnTo>
                <a:lnTo>
                  <a:pt x="476" y="777"/>
                </a:lnTo>
                <a:lnTo>
                  <a:pt x="477" y="777"/>
                </a:lnTo>
                <a:lnTo>
                  <a:pt x="477" y="777"/>
                </a:lnTo>
                <a:lnTo>
                  <a:pt x="478" y="777"/>
                </a:lnTo>
                <a:lnTo>
                  <a:pt x="478" y="777"/>
                </a:lnTo>
                <a:lnTo>
                  <a:pt x="479" y="777"/>
                </a:lnTo>
                <a:lnTo>
                  <a:pt x="479" y="777"/>
                </a:lnTo>
                <a:lnTo>
                  <a:pt x="480" y="777"/>
                </a:lnTo>
                <a:lnTo>
                  <a:pt x="480" y="777"/>
                </a:lnTo>
                <a:lnTo>
                  <a:pt x="480" y="777"/>
                </a:lnTo>
                <a:lnTo>
                  <a:pt x="481" y="777"/>
                </a:lnTo>
                <a:lnTo>
                  <a:pt x="481" y="778"/>
                </a:lnTo>
                <a:lnTo>
                  <a:pt x="482" y="778"/>
                </a:lnTo>
                <a:lnTo>
                  <a:pt x="482" y="777"/>
                </a:lnTo>
                <a:lnTo>
                  <a:pt x="483" y="777"/>
                </a:lnTo>
                <a:lnTo>
                  <a:pt x="483" y="777"/>
                </a:lnTo>
                <a:lnTo>
                  <a:pt x="484" y="777"/>
                </a:lnTo>
                <a:lnTo>
                  <a:pt x="484" y="777"/>
                </a:lnTo>
                <a:lnTo>
                  <a:pt x="485" y="777"/>
                </a:lnTo>
                <a:lnTo>
                  <a:pt x="485" y="777"/>
                </a:lnTo>
                <a:lnTo>
                  <a:pt x="486" y="777"/>
                </a:lnTo>
                <a:lnTo>
                  <a:pt x="486" y="777"/>
                </a:lnTo>
                <a:lnTo>
                  <a:pt x="487" y="777"/>
                </a:lnTo>
                <a:lnTo>
                  <a:pt x="487" y="777"/>
                </a:lnTo>
                <a:lnTo>
                  <a:pt x="488" y="777"/>
                </a:lnTo>
                <a:lnTo>
                  <a:pt x="488" y="778"/>
                </a:lnTo>
                <a:lnTo>
                  <a:pt x="489" y="778"/>
                </a:lnTo>
                <a:lnTo>
                  <a:pt x="489" y="778"/>
                </a:lnTo>
                <a:lnTo>
                  <a:pt x="490" y="778"/>
                </a:lnTo>
                <a:lnTo>
                  <a:pt x="490" y="778"/>
                </a:lnTo>
                <a:lnTo>
                  <a:pt x="491" y="778"/>
                </a:lnTo>
                <a:lnTo>
                  <a:pt x="491" y="778"/>
                </a:lnTo>
                <a:lnTo>
                  <a:pt x="492" y="778"/>
                </a:lnTo>
                <a:lnTo>
                  <a:pt x="492" y="778"/>
                </a:lnTo>
                <a:lnTo>
                  <a:pt x="493" y="778"/>
                </a:lnTo>
                <a:lnTo>
                  <a:pt x="493" y="778"/>
                </a:lnTo>
                <a:lnTo>
                  <a:pt x="493" y="778"/>
                </a:lnTo>
                <a:lnTo>
                  <a:pt x="494" y="778"/>
                </a:lnTo>
                <a:lnTo>
                  <a:pt x="494" y="777"/>
                </a:lnTo>
                <a:lnTo>
                  <a:pt x="494" y="777"/>
                </a:lnTo>
                <a:lnTo>
                  <a:pt x="495" y="777"/>
                </a:lnTo>
                <a:lnTo>
                  <a:pt x="495" y="778"/>
                </a:lnTo>
                <a:lnTo>
                  <a:pt x="496" y="778"/>
                </a:lnTo>
                <a:lnTo>
                  <a:pt x="496" y="778"/>
                </a:lnTo>
                <a:lnTo>
                  <a:pt x="497" y="778"/>
                </a:lnTo>
                <a:lnTo>
                  <a:pt x="497" y="778"/>
                </a:lnTo>
                <a:lnTo>
                  <a:pt x="498" y="778"/>
                </a:lnTo>
                <a:lnTo>
                  <a:pt x="498" y="777"/>
                </a:lnTo>
                <a:lnTo>
                  <a:pt x="498" y="777"/>
                </a:lnTo>
                <a:lnTo>
                  <a:pt x="499" y="777"/>
                </a:lnTo>
                <a:lnTo>
                  <a:pt x="499" y="778"/>
                </a:lnTo>
                <a:lnTo>
                  <a:pt x="500" y="778"/>
                </a:lnTo>
                <a:lnTo>
                  <a:pt x="500" y="778"/>
                </a:lnTo>
                <a:lnTo>
                  <a:pt x="501" y="778"/>
                </a:lnTo>
                <a:lnTo>
                  <a:pt x="501" y="778"/>
                </a:lnTo>
                <a:lnTo>
                  <a:pt x="502" y="778"/>
                </a:lnTo>
                <a:lnTo>
                  <a:pt x="502" y="778"/>
                </a:lnTo>
                <a:lnTo>
                  <a:pt x="502" y="778"/>
                </a:lnTo>
                <a:lnTo>
                  <a:pt x="503" y="778"/>
                </a:lnTo>
                <a:lnTo>
                  <a:pt x="503" y="778"/>
                </a:lnTo>
                <a:lnTo>
                  <a:pt x="504" y="778"/>
                </a:lnTo>
                <a:lnTo>
                  <a:pt x="504" y="778"/>
                </a:lnTo>
                <a:lnTo>
                  <a:pt x="505" y="778"/>
                </a:lnTo>
                <a:lnTo>
                  <a:pt x="505" y="778"/>
                </a:lnTo>
                <a:lnTo>
                  <a:pt x="505" y="778"/>
                </a:lnTo>
                <a:lnTo>
                  <a:pt x="506" y="777"/>
                </a:lnTo>
                <a:lnTo>
                  <a:pt x="506" y="777"/>
                </a:lnTo>
                <a:lnTo>
                  <a:pt x="507" y="777"/>
                </a:lnTo>
                <a:lnTo>
                  <a:pt x="507" y="777"/>
                </a:lnTo>
                <a:lnTo>
                  <a:pt x="508" y="777"/>
                </a:lnTo>
                <a:lnTo>
                  <a:pt x="508" y="778"/>
                </a:lnTo>
                <a:lnTo>
                  <a:pt x="509" y="778"/>
                </a:lnTo>
                <a:lnTo>
                  <a:pt x="509" y="778"/>
                </a:lnTo>
                <a:lnTo>
                  <a:pt x="510" y="778"/>
                </a:lnTo>
                <a:lnTo>
                  <a:pt x="510" y="778"/>
                </a:lnTo>
                <a:lnTo>
                  <a:pt x="511" y="778"/>
                </a:lnTo>
                <a:lnTo>
                  <a:pt x="511" y="778"/>
                </a:lnTo>
                <a:lnTo>
                  <a:pt x="512" y="778"/>
                </a:lnTo>
                <a:lnTo>
                  <a:pt x="512" y="778"/>
                </a:lnTo>
                <a:lnTo>
                  <a:pt x="513" y="778"/>
                </a:lnTo>
                <a:lnTo>
                  <a:pt x="513" y="778"/>
                </a:lnTo>
                <a:lnTo>
                  <a:pt x="514" y="778"/>
                </a:lnTo>
                <a:lnTo>
                  <a:pt x="514" y="778"/>
                </a:lnTo>
                <a:lnTo>
                  <a:pt x="515" y="778"/>
                </a:lnTo>
                <a:lnTo>
                  <a:pt x="515" y="778"/>
                </a:lnTo>
                <a:lnTo>
                  <a:pt x="516" y="778"/>
                </a:lnTo>
                <a:lnTo>
                  <a:pt x="516" y="778"/>
                </a:lnTo>
                <a:lnTo>
                  <a:pt x="517" y="778"/>
                </a:lnTo>
                <a:lnTo>
                  <a:pt x="517" y="778"/>
                </a:lnTo>
                <a:lnTo>
                  <a:pt x="518" y="778"/>
                </a:lnTo>
                <a:lnTo>
                  <a:pt x="518" y="778"/>
                </a:lnTo>
                <a:lnTo>
                  <a:pt x="518" y="778"/>
                </a:lnTo>
                <a:lnTo>
                  <a:pt x="519" y="778"/>
                </a:lnTo>
                <a:lnTo>
                  <a:pt x="519" y="778"/>
                </a:lnTo>
                <a:lnTo>
                  <a:pt x="520" y="778"/>
                </a:lnTo>
                <a:lnTo>
                  <a:pt x="520" y="778"/>
                </a:lnTo>
                <a:lnTo>
                  <a:pt x="521" y="778"/>
                </a:lnTo>
                <a:lnTo>
                  <a:pt x="521" y="778"/>
                </a:lnTo>
                <a:lnTo>
                  <a:pt x="522" y="778"/>
                </a:lnTo>
                <a:lnTo>
                  <a:pt x="522" y="778"/>
                </a:lnTo>
                <a:lnTo>
                  <a:pt x="523" y="778"/>
                </a:lnTo>
                <a:lnTo>
                  <a:pt x="523" y="778"/>
                </a:lnTo>
                <a:lnTo>
                  <a:pt x="524" y="778"/>
                </a:lnTo>
                <a:lnTo>
                  <a:pt x="524" y="778"/>
                </a:lnTo>
                <a:lnTo>
                  <a:pt x="525" y="778"/>
                </a:lnTo>
                <a:lnTo>
                  <a:pt x="525" y="778"/>
                </a:lnTo>
                <a:lnTo>
                  <a:pt x="526" y="778"/>
                </a:lnTo>
                <a:lnTo>
                  <a:pt x="526" y="778"/>
                </a:lnTo>
                <a:lnTo>
                  <a:pt x="527" y="779"/>
                </a:lnTo>
                <a:lnTo>
                  <a:pt x="527" y="779"/>
                </a:lnTo>
                <a:lnTo>
                  <a:pt x="528" y="779"/>
                </a:lnTo>
                <a:lnTo>
                  <a:pt x="528" y="779"/>
                </a:lnTo>
                <a:lnTo>
                  <a:pt x="529" y="778"/>
                </a:lnTo>
                <a:lnTo>
                  <a:pt x="529" y="778"/>
                </a:lnTo>
                <a:lnTo>
                  <a:pt x="530" y="778"/>
                </a:lnTo>
                <a:lnTo>
                  <a:pt x="530" y="778"/>
                </a:lnTo>
                <a:lnTo>
                  <a:pt x="531" y="778"/>
                </a:lnTo>
                <a:lnTo>
                  <a:pt x="531" y="778"/>
                </a:lnTo>
                <a:lnTo>
                  <a:pt x="531" y="778"/>
                </a:lnTo>
                <a:lnTo>
                  <a:pt x="532" y="778"/>
                </a:lnTo>
                <a:lnTo>
                  <a:pt x="532" y="778"/>
                </a:lnTo>
                <a:lnTo>
                  <a:pt x="533" y="778"/>
                </a:lnTo>
                <a:lnTo>
                  <a:pt x="533" y="778"/>
                </a:lnTo>
                <a:lnTo>
                  <a:pt x="534" y="778"/>
                </a:lnTo>
                <a:lnTo>
                  <a:pt x="534" y="779"/>
                </a:lnTo>
                <a:lnTo>
                  <a:pt x="535" y="779"/>
                </a:lnTo>
                <a:lnTo>
                  <a:pt x="535" y="779"/>
                </a:lnTo>
                <a:lnTo>
                  <a:pt x="536" y="779"/>
                </a:lnTo>
                <a:lnTo>
                  <a:pt x="536" y="779"/>
                </a:lnTo>
                <a:lnTo>
                  <a:pt x="537" y="779"/>
                </a:lnTo>
                <a:lnTo>
                  <a:pt x="537" y="779"/>
                </a:lnTo>
                <a:lnTo>
                  <a:pt x="538" y="779"/>
                </a:lnTo>
                <a:lnTo>
                  <a:pt x="538" y="779"/>
                </a:lnTo>
                <a:lnTo>
                  <a:pt x="539" y="779"/>
                </a:lnTo>
                <a:lnTo>
                  <a:pt x="539" y="779"/>
                </a:lnTo>
                <a:lnTo>
                  <a:pt x="540" y="778"/>
                </a:lnTo>
                <a:lnTo>
                  <a:pt x="540" y="778"/>
                </a:lnTo>
                <a:lnTo>
                  <a:pt x="541" y="778"/>
                </a:lnTo>
                <a:lnTo>
                  <a:pt x="541" y="778"/>
                </a:lnTo>
                <a:lnTo>
                  <a:pt x="542" y="779"/>
                </a:lnTo>
                <a:lnTo>
                  <a:pt x="542" y="779"/>
                </a:lnTo>
                <a:lnTo>
                  <a:pt x="543" y="779"/>
                </a:lnTo>
                <a:lnTo>
                  <a:pt x="543" y="779"/>
                </a:lnTo>
                <a:lnTo>
                  <a:pt x="544" y="778"/>
                </a:lnTo>
                <a:lnTo>
                  <a:pt x="544" y="779"/>
                </a:lnTo>
                <a:lnTo>
                  <a:pt x="544" y="779"/>
                </a:lnTo>
                <a:lnTo>
                  <a:pt x="545" y="779"/>
                </a:lnTo>
                <a:lnTo>
                  <a:pt x="545" y="779"/>
                </a:lnTo>
                <a:lnTo>
                  <a:pt x="546" y="778"/>
                </a:lnTo>
                <a:lnTo>
                  <a:pt x="546" y="779"/>
                </a:lnTo>
                <a:lnTo>
                  <a:pt x="547" y="779"/>
                </a:lnTo>
                <a:lnTo>
                  <a:pt x="547" y="779"/>
                </a:lnTo>
                <a:lnTo>
                  <a:pt x="548" y="779"/>
                </a:lnTo>
                <a:lnTo>
                  <a:pt x="548" y="779"/>
                </a:lnTo>
                <a:lnTo>
                  <a:pt x="549" y="779"/>
                </a:lnTo>
                <a:lnTo>
                  <a:pt x="549" y="779"/>
                </a:lnTo>
                <a:lnTo>
                  <a:pt x="550" y="778"/>
                </a:lnTo>
                <a:lnTo>
                  <a:pt x="550" y="779"/>
                </a:lnTo>
                <a:lnTo>
                  <a:pt x="551" y="779"/>
                </a:lnTo>
                <a:lnTo>
                  <a:pt x="551" y="779"/>
                </a:lnTo>
                <a:lnTo>
                  <a:pt x="552" y="779"/>
                </a:lnTo>
                <a:lnTo>
                  <a:pt x="552" y="779"/>
                </a:lnTo>
                <a:lnTo>
                  <a:pt x="553" y="779"/>
                </a:lnTo>
                <a:lnTo>
                  <a:pt x="553" y="779"/>
                </a:lnTo>
                <a:lnTo>
                  <a:pt x="554" y="779"/>
                </a:lnTo>
                <a:lnTo>
                  <a:pt x="554" y="779"/>
                </a:lnTo>
                <a:lnTo>
                  <a:pt x="555" y="779"/>
                </a:lnTo>
                <a:lnTo>
                  <a:pt x="555" y="779"/>
                </a:lnTo>
                <a:lnTo>
                  <a:pt x="556" y="779"/>
                </a:lnTo>
                <a:lnTo>
                  <a:pt x="556" y="779"/>
                </a:lnTo>
                <a:lnTo>
                  <a:pt x="557" y="779"/>
                </a:lnTo>
                <a:lnTo>
                  <a:pt x="557" y="779"/>
                </a:lnTo>
                <a:lnTo>
                  <a:pt x="557" y="779"/>
                </a:lnTo>
                <a:lnTo>
                  <a:pt x="557" y="779"/>
                </a:lnTo>
                <a:lnTo>
                  <a:pt x="558" y="779"/>
                </a:lnTo>
                <a:lnTo>
                  <a:pt x="558" y="779"/>
                </a:lnTo>
                <a:lnTo>
                  <a:pt x="559" y="779"/>
                </a:lnTo>
                <a:lnTo>
                  <a:pt x="559" y="779"/>
                </a:lnTo>
                <a:lnTo>
                  <a:pt x="560" y="779"/>
                </a:lnTo>
                <a:lnTo>
                  <a:pt x="560" y="779"/>
                </a:lnTo>
                <a:lnTo>
                  <a:pt x="561" y="779"/>
                </a:lnTo>
                <a:lnTo>
                  <a:pt x="561" y="779"/>
                </a:lnTo>
                <a:lnTo>
                  <a:pt x="562" y="779"/>
                </a:lnTo>
                <a:lnTo>
                  <a:pt x="562" y="779"/>
                </a:lnTo>
                <a:lnTo>
                  <a:pt x="563" y="779"/>
                </a:lnTo>
                <a:lnTo>
                  <a:pt x="563" y="779"/>
                </a:lnTo>
                <a:lnTo>
                  <a:pt x="564" y="779"/>
                </a:lnTo>
                <a:lnTo>
                  <a:pt x="564" y="779"/>
                </a:lnTo>
                <a:lnTo>
                  <a:pt x="565" y="779"/>
                </a:lnTo>
                <a:lnTo>
                  <a:pt x="565" y="779"/>
                </a:lnTo>
                <a:lnTo>
                  <a:pt x="566" y="779"/>
                </a:lnTo>
                <a:lnTo>
                  <a:pt x="566" y="779"/>
                </a:lnTo>
                <a:lnTo>
                  <a:pt x="567" y="779"/>
                </a:lnTo>
                <a:lnTo>
                  <a:pt x="567" y="779"/>
                </a:lnTo>
                <a:lnTo>
                  <a:pt x="568" y="779"/>
                </a:lnTo>
                <a:lnTo>
                  <a:pt x="568" y="779"/>
                </a:lnTo>
                <a:lnTo>
                  <a:pt x="569" y="779"/>
                </a:lnTo>
                <a:lnTo>
                  <a:pt x="569" y="779"/>
                </a:lnTo>
                <a:lnTo>
                  <a:pt x="569" y="779"/>
                </a:lnTo>
                <a:lnTo>
                  <a:pt x="569" y="779"/>
                </a:lnTo>
                <a:lnTo>
                  <a:pt x="570" y="779"/>
                </a:lnTo>
                <a:lnTo>
                  <a:pt x="570" y="779"/>
                </a:lnTo>
                <a:lnTo>
                  <a:pt x="571" y="779"/>
                </a:lnTo>
                <a:lnTo>
                  <a:pt x="571" y="779"/>
                </a:lnTo>
                <a:lnTo>
                  <a:pt x="572" y="779"/>
                </a:lnTo>
                <a:lnTo>
                  <a:pt x="572" y="779"/>
                </a:lnTo>
                <a:lnTo>
                  <a:pt x="573" y="779"/>
                </a:lnTo>
                <a:lnTo>
                  <a:pt x="573" y="779"/>
                </a:lnTo>
                <a:lnTo>
                  <a:pt x="574" y="779"/>
                </a:lnTo>
                <a:lnTo>
                  <a:pt x="574" y="779"/>
                </a:lnTo>
                <a:lnTo>
                  <a:pt x="575" y="779"/>
                </a:lnTo>
                <a:lnTo>
                  <a:pt x="575" y="779"/>
                </a:lnTo>
                <a:lnTo>
                  <a:pt x="576" y="779"/>
                </a:lnTo>
                <a:lnTo>
                  <a:pt x="576" y="779"/>
                </a:lnTo>
                <a:lnTo>
                  <a:pt x="576" y="779"/>
                </a:lnTo>
                <a:lnTo>
                  <a:pt x="577" y="779"/>
                </a:lnTo>
                <a:lnTo>
                  <a:pt x="577" y="779"/>
                </a:lnTo>
                <a:lnTo>
                  <a:pt x="578" y="779"/>
                </a:lnTo>
                <a:lnTo>
                  <a:pt x="578" y="779"/>
                </a:lnTo>
                <a:lnTo>
                  <a:pt x="579" y="779"/>
                </a:lnTo>
                <a:lnTo>
                  <a:pt x="579" y="779"/>
                </a:lnTo>
                <a:lnTo>
                  <a:pt x="580" y="779"/>
                </a:lnTo>
                <a:lnTo>
                  <a:pt x="580" y="779"/>
                </a:lnTo>
                <a:lnTo>
                  <a:pt x="581" y="779"/>
                </a:lnTo>
                <a:lnTo>
                  <a:pt x="581" y="779"/>
                </a:lnTo>
                <a:lnTo>
                  <a:pt x="582" y="779"/>
                </a:lnTo>
                <a:lnTo>
                  <a:pt x="582" y="779"/>
                </a:lnTo>
                <a:lnTo>
                  <a:pt x="582" y="779"/>
                </a:lnTo>
                <a:lnTo>
                  <a:pt x="583" y="779"/>
                </a:lnTo>
                <a:lnTo>
                  <a:pt x="583" y="779"/>
                </a:lnTo>
                <a:lnTo>
                  <a:pt x="584" y="779"/>
                </a:lnTo>
                <a:lnTo>
                  <a:pt x="584" y="779"/>
                </a:lnTo>
                <a:lnTo>
                  <a:pt x="585" y="779"/>
                </a:lnTo>
                <a:lnTo>
                  <a:pt x="585" y="779"/>
                </a:lnTo>
                <a:lnTo>
                  <a:pt x="586" y="779"/>
                </a:lnTo>
                <a:lnTo>
                  <a:pt x="586" y="779"/>
                </a:lnTo>
                <a:lnTo>
                  <a:pt x="587" y="779"/>
                </a:lnTo>
                <a:lnTo>
                  <a:pt x="587" y="779"/>
                </a:lnTo>
                <a:lnTo>
                  <a:pt x="588" y="779"/>
                </a:lnTo>
                <a:lnTo>
                  <a:pt x="588" y="779"/>
                </a:lnTo>
                <a:lnTo>
                  <a:pt x="589" y="779"/>
                </a:lnTo>
                <a:lnTo>
                  <a:pt x="589" y="779"/>
                </a:lnTo>
                <a:lnTo>
                  <a:pt x="590" y="779"/>
                </a:lnTo>
                <a:lnTo>
                  <a:pt x="590" y="779"/>
                </a:lnTo>
                <a:lnTo>
                  <a:pt x="591" y="779"/>
                </a:lnTo>
                <a:lnTo>
                  <a:pt x="591" y="779"/>
                </a:lnTo>
                <a:lnTo>
                  <a:pt x="592" y="779"/>
                </a:lnTo>
                <a:lnTo>
                  <a:pt x="592" y="779"/>
                </a:lnTo>
                <a:lnTo>
                  <a:pt x="593" y="779"/>
                </a:lnTo>
                <a:lnTo>
                  <a:pt x="593" y="779"/>
                </a:lnTo>
                <a:lnTo>
                  <a:pt x="594" y="779"/>
                </a:lnTo>
                <a:lnTo>
                  <a:pt x="594" y="779"/>
                </a:lnTo>
                <a:lnTo>
                  <a:pt x="595" y="780"/>
                </a:lnTo>
                <a:lnTo>
                  <a:pt x="595" y="780"/>
                </a:lnTo>
                <a:lnTo>
                  <a:pt x="595" y="779"/>
                </a:lnTo>
                <a:lnTo>
                  <a:pt x="596" y="779"/>
                </a:lnTo>
                <a:lnTo>
                  <a:pt x="596" y="779"/>
                </a:lnTo>
                <a:lnTo>
                  <a:pt x="597" y="780"/>
                </a:lnTo>
                <a:lnTo>
                  <a:pt x="597" y="780"/>
                </a:lnTo>
                <a:lnTo>
                  <a:pt x="598" y="780"/>
                </a:lnTo>
                <a:lnTo>
                  <a:pt x="598" y="780"/>
                </a:lnTo>
                <a:lnTo>
                  <a:pt x="599" y="779"/>
                </a:lnTo>
                <a:lnTo>
                  <a:pt x="599" y="779"/>
                </a:lnTo>
                <a:lnTo>
                  <a:pt x="600" y="779"/>
                </a:lnTo>
                <a:lnTo>
                  <a:pt x="600" y="779"/>
                </a:lnTo>
                <a:lnTo>
                  <a:pt x="601" y="780"/>
                </a:lnTo>
                <a:lnTo>
                  <a:pt x="601" y="780"/>
                </a:lnTo>
                <a:lnTo>
                  <a:pt x="602" y="780"/>
                </a:lnTo>
                <a:lnTo>
                  <a:pt x="602" y="780"/>
                </a:lnTo>
                <a:lnTo>
                  <a:pt x="603" y="780"/>
                </a:lnTo>
                <a:lnTo>
                  <a:pt x="603" y="780"/>
                </a:lnTo>
                <a:lnTo>
                  <a:pt x="604" y="780"/>
                </a:lnTo>
                <a:lnTo>
                  <a:pt x="604" y="779"/>
                </a:lnTo>
                <a:lnTo>
                  <a:pt x="604" y="779"/>
                </a:lnTo>
                <a:lnTo>
                  <a:pt x="605" y="779"/>
                </a:lnTo>
                <a:lnTo>
                  <a:pt x="605" y="779"/>
                </a:lnTo>
                <a:lnTo>
                  <a:pt x="606" y="779"/>
                </a:lnTo>
                <a:lnTo>
                  <a:pt x="606" y="779"/>
                </a:lnTo>
                <a:lnTo>
                  <a:pt x="607" y="779"/>
                </a:lnTo>
                <a:lnTo>
                  <a:pt x="607" y="779"/>
                </a:lnTo>
                <a:lnTo>
                  <a:pt x="608" y="779"/>
                </a:lnTo>
                <a:lnTo>
                  <a:pt x="608" y="780"/>
                </a:lnTo>
                <a:lnTo>
                  <a:pt x="608" y="780"/>
                </a:lnTo>
                <a:lnTo>
                  <a:pt x="609" y="780"/>
                </a:lnTo>
                <a:lnTo>
                  <a:pt x="609" y="780"/>
                </a:lnTo>
                <a:lnTo>
                  <a:pt x="610" y="779"/>
                </a:lnTo>
                <a:lnTo>
                  <a:pt x="610" y="779"/>
                </a:lnTo>
                <a:lnTo>
                  <a:pt x="611" y="779"/>
                </a:lnTo>
                <a:lnTo>
                  <a:pt x="611" y="779"/>
                </a:lnTo>
                <a:lnTo>
                  <a:pt x="612" y="780"/>
                </a:lnTo>
                <a:lnTo>
                  <a:pt x="612" y="780"/>
                </a:lnTo>
                <a:lnTo>
                  <a:pt x="613" y="780"/>
                </a:lnTo>
                <a:lnTo>
                  <a:pt x="613" y="780"/>
                </a:lnTo>
                <a:lnTo>
                  <a:pt x="614" y="780"/>
                </a:lnTo>
                <a:lnTo>
                  <a:pt x="614" y="779"/>
                </a:lnTo>
                <a:lnTo>
                  <a:pt x="615" y="779"/>
                </a:lnTo>
                <a:lnTo>
                  <a:pt x="615" y="779"/>
                </a:lnTo>
                <a:lnTo>
                  <a:pt x="616" y="780"/>
                </a:lnTo>
                <a:lnTo>
                  <a:pt x="616" y="780"/>
                </a:lnTo>
                <a:lnTo>
                  <a:pt x="617" y="780"/>
                </a:lnTo>
                <a:lnTo>
                  <a:pt x="617" y="780"/>
                </a:lnTo>
                <a:lnTo>
                  <a:pt x="618" y="780"/>
                </a:lnTo>
                <a:lnTo>
                  <a:pt x="618" y="779"/>
                </a:lnTo>
                <a:lnTo>
                  <a:pt x="619" y="780"/>
                </a:lnTo>
                <a:lnTo>
                  <a:pt x="619" y="780"/>
                </a:lnTo>
                <a:lnTo>
                  <a:pt x="620" y="780"/>
                </a:lnTo>
                <a:lnTo>
                  <a:pt x="620" y="780"/>
                </a:lnTo>
                <a:lnTo>
                  <a:pt x="620" y="779"/>
                </a:lnTo>
                <a:lnTo>
                  <a:pt x="621" y="779"/>
                </a:lnTo>
                <a:lnTo>
                  <a:pt x="621" y="780"/>
                </a:lnTo>
                <a:lnTo>
                  <a:pt x="622" y="780"/>
                </a:lnTo>
                <a:lnTo>
                  <a:pt x="622" y="780"/>
                </a:lnTo>
                <a:lnTo>
                  <a:pt x="623" y="780"/>
                </a:lnTo>
                <a:lnTo>
                  <a:pt x="623" y="780"/>
                </a:lnTo>
                <a:lnTo>
                  <a:pt x="623" y="780"/>
                </a:lnTo>
                <a:lnTo>
                  <a:pt x="624" y="780"/>
                </a:lnTo>
                <a:lnTo>
                  <a:pt x="624" y="780"/>
                </a:lnTo>
                <a:lnTo>
                  <a:pt x="625" y="780"/>
                </a:lnTo>
                <a:lnTo>
                  <a:pt x="625" y="780"/>
                </a:lnTo>
                <a:lnTo>
                  <a:pt x="626" y="780"/>
                </a:lnTo>
                <a:lnTo>
                  <a:pt x="626" y="780"/>
                </a:lnTo>
                <a:lnTo>
                  <a:pt x="627" y="780"/>
                </a:lnTo>
                <a:lnTo>
                  <a:pt x="627" y="780"/>
                </a:lnTo>
                <a:lnTo>
                  <a:pt x="628" y="780"/>
                </a:lnTo>
                <a:lnTo>
                  <a:pt x="628" y="780"/>
                </a:lnTo>
                <a:lnTo>
                  <a:pt x="629" y="780"/>
                </a:lnTo>
                <a:lnTo>
                  <a:pt x="629" y="780"/>
                </a:lnTo>
                <a:lnTo>
                  <a:pt x="630" y="780"/>
                </a:lnTo>
                <a:lnTo>
                  <a:pt x="630" y="780"/>
                </a:lnTo>
                <a:lnTo>
                  <a:pt x="631" y="780"/>
                </a:lnTo>
                <a:lnTo>
                  <a:pt x="631" y="780"/>
                </a:lnTo>
                <a:lnTo>
                  <a:pt x="632" y="780"/>
                </a:lnTo>
                <a:lnTo>
                  <a:pt x="632" y="780"/>
                </a:lnTo>
                <a:lnTo>
                  <a:pt x="633" y="780"/>
                </a:lnTo>
                <a:lnTo>
                  <a:pt x="633" y="780"/>
                </a:lnTo>
                <a:lnTo>
                  <a:pt x="633" y="780"/>
                </a:lnTo>
                <a:lnTo>
                  <a:pt x="634" y="780"/>
                </a:lnTo>
                <a:lnTo>
                  <a:pt x="634" y="780"/>
                </a:lnTo>
                <a:lnTo>
                  <a:pt x="635" y="780"/>
                </a:lnTo>
                <a:lnTo>
                  <a:pt x="635" y="780"/>
                </a:lnTo>
                <a:lnTo>
                  <a:pt x="636" y="780"/>
                </a:lnTo>
                <a:lnTo>
                  <a:pt x="636" y="780"/>
                </a:lnTo>
                <a:lnTo>
                  <a:pt x="637" y="780"/>
                </a:lnTo>
                <a:lnTo>
                  <a:pt x="637" y="780"/>
                </a:lnTo>
                <a:lnTo>
                  <a:pt x="638" y="780"/>
                </a:lnTo>
                <a:lnTo>
                  <a:pt x="638" y="780"/>
                </a:lnTo>
                <a:lnTo>
                  <a:pt x="639" y="780"/>
                </a:lnTo>
                <a:lnTo>
                  <a:pt x="639" y="780"/>
                </a:lnTo>
                <a:lnTo>
                  <a:pt x="640" y="780"/>
                </a:lnTo>
                <a:lnTo>
                  <a:pt x="640" y="780"/>
                </a:lnTo>
                <a:lnTo>
                  <a:pt x="641" y="780"/>
                </a:lnTo>
                <a:lnTo>
                  <a:pt x="641" y="780"/>
                </a:lnTo>
                <a:lnTo>
                  <a:pt x="642" y="780"/>
                </a:lnTo>
                <a:lnTo>
                  <a:pt x="642" y="780"/>
                </a:lnTo>
                <a:lnTo>
                  <a:pt x="643" y="780"/>
                </a:lnTo>
                <a:lnTo>
                  <a:pt x="643" y="780"/>
                </a:lnTo>
                <a:lnTo>
                  <a:pt x="644" y="780"/>
                </a:lnTo>
                <a:lnTo>
                  <a:pt x="644" y="780"/>
                </a:lnTo>
                <a:lnTo>
                  <a:pt x="645" y="780"/>
                </a:lnTo>
                <a:lnTo>
                  <a:pt x="645" y="780"/>
                </a:lnTo>
                <a:lnTo>
                  <a:pt x="646" y="780"/>
                </a:lnTo>
                <a:lnTo>
                  <a:pt x="646" y="780"/>
                </a:lnTo>
                <a:lnTo>
                  <a:pt x="646" y="780"/>
                </a:lnTo>
                <a:lnTo>
                  <a:pt x="647" y="780"/>
                </a:lnTo>
                <a:lnTo>
                  <a:pt x="647" y="780"/>
                </a:lnTo>
                <a:lnTo>
                  <a:pt x="648" y="780"/>
                </a:lnTo>
                <a:lnTo>
                  <a:pt x="648" y="780"/>
                </a:lnTo>
                <a:lnTo>
                  <a:pt x="649" y="780"/>
                </a:lnTo>
                <a:lnTo>
                  <a:pt x="649" y="780"/>
                </a:lnTo>
                <a:lnTo>
                  <a:pt x="650" y="779"/>
                </a:lnTo>
                <a:lnTo>
                  <a:pt x="650" y="779"/>
                </a:lnTo>
                <a:lnTo>
                  <a:pt x="651" y="779"/>
                </a:lnTo>
                <a:lnTo>
                  <a:pt x="651" y="780"/>
                </a:lnTo>
                <a:lnTo>
                  <a:pt x="651" y="780"/>
                </a:lnTo>
                <a:lnTo>
                  <a:pt x="652" y="780"/>
                </a:lnTo>
                <a:lnTo>
                  <a:pt x="652" y="780"/>
                </a:lnTo>
                <a:lnTo>
                  <a:pt x="653" y="780"/>
                </a:lnTo>
                <a:lnTo>
                  <a:pt x="653" y="780"/>
                </a:lnTo>
                <a:lnTo>
                  <a:pt x="654" y="780"/>
                </a:lnTo>
                <a:lnTo>
                  <a:pt x="654" y="780"/>
                </a:lnTo>
                <a:lnTo>
                  <a:pt x="655" y="780"/>
                </a:lnTo>
                <a:lnTo>
                  <a:pt x="655" y="780"/>
                </a:lnTo>
                <a:lnTo>
                  <a:pt x="656" y="780"/>
                </a:lnTo>
                <a:lnTo>
                  <a:pt x="656" y="780"/>
                </a:lnTo>
                <a:lnTo>
                  <a:pt x="657" y="780"/>
                </a:lnTo>
                <a:lnTo>
                  <a:pt x="657" y="780"/>
                </a:lnTo>
                <a:lnTo>
                  <a:pt x="658" y="780"/>
                </a:lnTo>
                <a:lnTo>
                  <a:pt x="658" y="780"/>
                </a:lnTo>
                <a:lnTo>
                  <a:pt x="659" y="780"/>
                </a:lnTo>
                <a:lnTo>
                  <a:pt x="659" y="780"/>
                </a:lnTo>
                <a:lnTo>
                  <a:pt x="659" y="780"/>
                </a:lnTo>
                <a:lnTo>
                  <a:pt x="660" y="780"/>
                </a:lnTo>
                <a:lnTo>
                  <a:pt x="660" y="780"/>
                </a:lnTo>
                <a:lnTo>
                  <a:pt x="661" y="780"/>
                </a:lnTo>
                <a:lnTo>
                  <a:pt x="661" y="780"/>
                </a:lnTo>
                <a:lnTo>
                  <a:pt x="662" y="780"/>
                </a:lnTo>
                <a:lnTo>
                  <a:pt x="662" y="780"/>
                </a:lnTo>
                <a:lnTo>
                  <a:pt x="663" y="781"/>
                </a:lnTo>
                <a:lnTo>
                  <a:pt x="663" y="781"/>
                </a:lnTo>
                <a:lnTo>
                  <a:pt x="664" y="781"/>
                </a:lnTo>
                <a:lnTo>
                  <a:pt x="664" y="781"/>
                </a:lnTo>
                <a:lnTo>
                  <a:pt x="665" y="781"/>
                </a:lnTo>
                <a:lnTo>
                  <a:pt x="665" y="780"/>
                </a:lnTo>
                <a:lnTo>
                  <a:pt x="666" y="780"/>
                </a:lnTo>
                <a:lnTo>
                  <a:pt x="666" y="780"/>
                </a:lnTo>
                <a:lnTo>
                  <a:pt x="667" y="780"/>
                </a:lnTo>
                <a:lnTo>
                  <a:pt x="667" y="780"/>
                </a:lnTo>
                <a:lnTo>
                  <a:pt x="668" y="780"/>
                </a:lnTo>
                <a:lnTo>
                  <a:pt x="668" y="780"/>
                </a:lnTo>
                <a:lnTo>
                  <a:pt x="669" y="780"/>
                </a:lnTo>
                <a:lnTo>
                  <a:pt x="669" y="781"/>
                </a:lnTo>
                <a:lnTo>
                  <a:pt x="670" y="781"/>
                </a:lnTo>
                <a:lnTo>
                  <a:pt x="670" y="781"/>
                </a:lnTo>
                <a:lnTo>
                  <a:pt x="671" y="780"/>
                </a:lnTo>
                <a:lnTo>
                  <a:pt x="671" y="780"/>
                </a:lnTo>
                <a:lnTo>
                  <a:pt x="672" y="780"/>
                </a:lnTo>
                <a:lnTo>
                  <a:pt x="672" y="780"/>
                </a:lnTo>
                <a:lnTo>
                  <a:pt x="672" y="780"/>
                </a:lnTo>
                <a:lnTo>
                  <a:pt x="673" y="780"/>
                </a:lnTo>
                <a:lnTo>
                  <a:pt x="673" y="781"/>
                </a:lnTo>
                <a:lnTo>
                  <a:pt x="674" y="781"/>
                </a:lnTo>
                <a:lnTo>
                  <a:pt x="674" y="780"/>
                </a:lnTo>
                <a:lnTo>
                  <a:pt x="674" y="780"/>
                </a:lnTo>
                <a:lnTo>
                  <a:pt x="675" y="780"/>
                </a:lnTo>
                <a:lnTo>
                  <a:pt x="675" y="780"/>
                </a:lnTo>
                <a:lnTo>
                  <a:pt x="676" y="780"/>
                </a:lnTo>
                <a:lnTo>
                  <a:pt x="676" y="780"/>
                </a:lnTo>
                <a:lnTo>
                  <a:pt x="677" y="780"/>
                </a:lnTo>
                <a:lnTo>
                  <a:pt x="677" y="781"/>
                </a:lnTo>
                <a:lnTo>
                  <a:pt x="678" y="781"/>
                </a:lnTo>
                <a:lnTo>
                  <a:pt x="678" y="781"/>
                </a:lnTo>
                <a:lnTo>
                  <a:pt x="679" y="781"/>
                </a:lnTo>
                <a:lnTo>
                  <a:pt x="679" y="780"/>
                </a:lnTo>
                <a:lnTo>
                  <a:pt x="680" y="780"/>
                </a:lnTo>
                <a:lnTo>
                  <a:pt x="680" y="780"/>
                </a:lnTo>
                <a:lnTo>
                  <a:pt x="681" y="780"/>
                </a:lnTo>
                <a:lnTo>
                  <a:pt x="681" y="780"/>
                </a:lnTo>
                <a:lnTo>
                  <a:pt x="682" y="780"/>
                </a:lnTo>
                <a:lnTo>
                  <a:pt x="682" y="780"/>
                </a:lnTo>
                <a:lnTo>
                  <a:pt x="683" y="780"/>
                </a:lnTo>
                <a:lnTo>
                  <a:pt x="683" y="780"/>
                </a:lnTo>
                <a:lnTo>
                  <a:pt x="684" y="780"/>
                </a:lnTo>
                <a:lnTo>
                  <a:pt x="684" y="780"/>
                </a:lnTo>
                <a:lnTo>
                  <a:pt x="684" y="780"/>
                </a:lnTo>
                <a:lnTo>
                  <a:pt x="685" y="780"/>
                </a:lnTo>
                <a:lnTo>
                  <a:pt x="685" y="780"/>
                </a:lnTo>
                <a:lnTo>
                  <a:pt x="686" y="780"/>
                </a:lnTo>
                <a:lnTo>
                  <a:pt x="686" y="781"/>
                </a:lnTo>
                <a:lnTo>
                  <a:pt x="687" y="781"/>
                </a:lnTo>
                <a:lnTo>
                  <a:pt x="687" y="781"/>
                </a:lnTo>
                <a:lnTo>
                  <a:pt x="688" y="781"/>
                </a:lnTo>
                <a:lnTo>
                  <a:pt x="688" y="781"/>
                </a:lnTo>
                <a:lnTo>
                  <a:pt x="689" y="781"/>
                </a:lnTo>
                <a:lnTo>
                  <a:pt x="689" y="781"/>
                </a:lnTo>
                <a:lnTo>
                  <a:pt x="690" y="781"/>
                </a:lnTo>
                <a:lnTo>
                  <a:pt x="690" y="781"/>
                </a:lnTo>
                <a:lnTo>
                  <a:pt x="691" y="781"/>
                </a:lnTo>
                <a:lnTo>
                  <a:pt x="691" y="781"/>
                </a:lnTo>
                <a:lnTo>
                  <a:pt x="692" y="781"/>
                </a:lnTo>
                <a:lnTo>
                  <a:pt x="692" y="781"/>
                </a:lnTo>
                <a:lnTo>
                  <a:pt x="693" y="781"/>
                </a:lnTo>
                <a:lnTo>
                  <a:pt x="693" y="781"/>
                </a:lnTo>
                <a:lnTo>
                  <a:pt x="694" y="780"/>
                </a:lnTo>
                <a:lnTo>
                  <a:pt x="694" y="781"/>
                </a:lnTo>
                <a:lnTo>
                  <a:pt x="695" y="781"/>
                </a:lnTo>
                <a:lnTo>
                  <a:pt x="695" y="781"/>
                </a:lnTo>
                <a:lnTo>
                  <a:pt x="696" y="781"/>
                </a:lnTo>
                <a:lnTo>
                  <a:pt x="696" y="781"/>
                </a:lnTo>
                <a:lnTo>
                  <a:pt x="697" y="781"/>
                </a:lnTo>
                <a:lnTo>
                  <a:pt x="697" y="781"/>
                </a:lnTo>
                <a:lnTo>
                  <a:pt x="697" y="781"/>
                </a:lnTo>
                <a:lnTo>
                  <a:pt x="698" y="781"/>
                </a:lnTo>
                <a:lnTo>
                  <a:pt x="698" y="781"/>
                </a:lnTo>
                <a:lnTo>
                  <a:pt x="699" y="781"/>
                </a:lnTo>
                <a:lnTo>
                  <a:pt x="699" y="781"/>
                </a:lnTo>
                <a:lnTo>
                  <a:pt x="700" y="781"/>
                </a:lnTo>
                <a:lnTo>
                  <a:pt x="700" y="781"/>
                </a:lnTo>
                <a:lnTo>
                  <a:pt x="701" y="781"/>
                </a:lnTo>
                <a:lnTo>
                  <a:pt x="701" y="781"/>
                </a:lnTo>
                <a:lnTo>
                  <a:pt x="701" y="780"/>
                </a:lnTo>
                <a:lnTo>
                  <a:pt x="702" y="780"/>
                </a:lnTo>
                <a:lnTo>
                  <a:pt x="702" y="780"/>
                </a:lnTo>
                <a:lnTo>
                  <a:pt x="703" y="781"/>
                </a:lnTo>
                <a:lnTo>
                  <a:pt x="703" y="781"/>
                </a:lnTo>
                <a:lnTo>
                  <a:pt x="704" y="780"/>
                </a:lnTo>
                <a:lnTo>
                  <a:pt x="704" y="780"/>
                </a:lnTo>
                <a:lnTo>
                  <a:pt x="705" y="781"/>
                </a:lnTo>
                <a:lnTo>
                  <a:pt x="705" y="781"/>
                </a:lnTo>
                <a:lnTo>
                  <a:pt x="706" y="781"/>
                </a:lnTo>
                <a:lnTo>
                  <a:pt x="706" y="781"/>
                </a:lnTo>
                <a:lnTo>
                  <a:pt x="707" y="781"/>
                </a:lnTo>
                <a:lnTo>
                  <a:pt x="707" y="781"/>
                </a:lnTo>
                <a:lnTo>
                  <a:pt x="708" y="781"/>
                </a:lnTo>
                <a:lnTo>
                  <a:pt x="708" y="781"/>
                </a:lnTo>
                <a:lnTo>
                  <a:pt x="709" y="781"/>
                </a:lnTo>
                <a:lnTo>
                  <a:pt x="709" y="781"/>
                </a:lnTo>
                <a:lnTo>
                  <a:pt x="710" y="781"/>
                </a:lnTo>
                <a:lnTo>
                  <a:pt x="710" y="781"/>
                </a:lnTo>
                <a:lnTo>
                  <a:pt x="710" y="781"/>
                </a:lnTo>
                <a:lnTo>
                  <a:pt x="711" y="781"/>
                </a:lnTo>
                <a:lnTo>
                  <a:pt x="711" y="781"/>
                </a:lnTo>
                <a:lnTo>
                  <a:pt x="712" y="781"/>
                </a:lnTo>
                <a:lnTo>
                  <a:pt x="712" y="781"/>
                </a:lnTo>
                <a:lnTo>
                  <a:pt x="713" y="781"/>
                </a:lnTo>
                <a:lnTo>
                  <a:pt x="713" y="781"/>
                </a:lnTo>
                <a:lnTo>
                  <a:pt x="714" y="781"/>
                </a:lnTo>
                <a:lnTo>
                  <a:pt x="714" y="781"/>
                </a:lnTo>
                <a:lnTo>
                  <a:pt x="715" y="781"/>
                </a:lnTo>
                <a:lnTo>
                  <a:pt x="715" y="781"/>
                </a:lnTo>
                <a:lnTo>
                  <a:pt x="716" y="781"/>
                </a:lnTo>
                <a:lnTo>
                  <a:pt x="716" y="781"/>
                </a:lnTo>
                <a:lnTo>
                  <a:pt x="717" y="781"/>
                </a:lnTo>
                <a:lnTo>
                  <a:pt x="717" y="781"/>
                </a:lnTo>
                <a:lnTo>
                  <a:pt x="718" y="781"/>
                </a:lnTo>
                <a:lnTo>
                  <a:pt x="718" y="781"/>
                </a:lnTo>
                <a:lnTo>
                  <a:pt x="719" y="781"/>
                </a:lnTo>
                <a:lnTo>
                  <a:pt x="719" y="781"/>
                </a:lnTo>
                <a:lnTo>
                  <a:pt x="720" y="781"/>
                </a:lnTo>
                <a:lnTo>
                  <a:pt x="720" y="781"/>
                </a:lnTo>
                <a:lnTo>
                  <a:pt x="721" y="781"/>
                </a:lnTo>
                <a:lnTo>
                  <a:pt x="721" y="781"/>
                </a:lnTo>
                <a:lnTo>
                  <a:pt x="722" y="781"/>
                </a:lnTo>
                <a:lnTo>
                  <a:pt x="722" y="781"/>
                </a:lnTo>
                <a:lnTo>
                  <a:pt x="723" y="781"/>
                </a:lnTo>
                <a:lnTo>
                  <a:pt x="723" y="781"/>
                </a:lnTo>
                <a:lnTo>
                  <a:pt x="723" y="781"/>
                </a:lnTo>
                <a:lnTo>
                  <a:pt x="724" y="781"/>
                </a:lnTo>
                <a:lnTo>
                  <a:pt x="724" y="781"/>
                </a:lnTo>
                <a:lnTo>
                  <a:pt x="725" y="781"/>
                </a:lnTo>
                <a:lnTo>
                  <a:pt x="725" y="781"/>
                </a:lnTo>
                <a:lnTo>
                  <a:pt x="726" y="781"/>
                </a:lnTo>
                <a:lnTo>
                  <a:pt x="726" y="781"/>
                </a:lnTo>
                <a:lnTo>
                  <a:pt x="727" y="781"/>
                </a:lnTo>
                <a:lnTo>
                  <a:pt x="727" y="781"/>
                </a:lnTo>
                <a:lnTo>
                  <a:pt x="728" y="781"/>
                </a:lnTo>
                <a:lnTo>
                  <a:pt x="728" y="781"/>
                </a:lnTo>
                <a:lnTo>
                  <a:pt x="729" y="781"/>
                </a:lnTo>
                <a:lnTo>
                  <a:pt x="729" y="781"/>
                </a:lnTo>
                <a:lnTo>
                  <a:pt x="730" y="781"/>
                </a:lnTo>
                <a:lnTo>
                  <a:pt x="730" y="781"/>
                </a:lnTo>
                <a:lnTo>
                  <a:pt x="731" y="781"/>
                </a:lnTo>
                <a:lnTo>
                  <a:pt x="731" y="781"/>
                </a:lnTo>
                <a:lnTo>
                  <a:pt x="732" y="781"/>
                </a:lnTo>
                <a:lnTo>
                  <a:pt x="732" y="781"/>
                </a:lnTo>
                <a:lnTo>
                  <a:pt x="733" y="781"/>
                </a:lnTo>
                <a:lnTo>
                  <a:pt x="733" y="781"/>
                </a:lnTo>
                <a:lnTo>
                  <a:pt x="734" y="781"/>
                </a:lnTo>
                <a:lnTo>
                  <a:pt x="734" y="781"/>
                </a:lnTo>
                <a:lnTo>
                  <a:pt x="735" y="781"/>
                </a:lnTo>
                <a:lnTo>
                  <a:pt x="735" y="781"/>
                </a:lnTo>
                <a:lnTo>
                  <a:pt x="735" y="781"/>
                </a:lnTo>
                <a:lnTo>
                  <a:pt x="736" y="781"/>
                </a:lnTo>
                <a:lnTo>
                  <a:pt x="736" y="781"/>
                </a:lnTo>
                <a:lnTo>
                  <a:pt x="737" y="781"/>
                </a:lnTo>
                <a:lnTo>
                  <a:pt x="737" y="781"/>
                </a:lnTo>
                <a:lnTo>
                  <a:pt x="738" y="781"/>
                </a:lnTo>
                <a:lnTo>
                  <a:pt x="738" y="780"/>
                </a:lnTo>
                <a:lnTo>
                  <a:pt x="739" y="780"/>
                </a:lnTo>
                <a:lnTo>
                  <a:pt x="739" y="781"/>
                </a:lnTo>
                <a:lnTo>
                  <a:pt x="740" y="781"/>
                </a:lnTo>
                <a:lnTo>
                  <a:pt x="740" y="781"/>
                </a:lnTo>
                <a:lnTo>
                  <a:pt x="741" y="781"/>
                </a:lnTo>
                <a:lnTo>
                  <a:pt x="741" y="781"/>
                </a:lnTo>
                <a:lnTo>
                  <a:pt x="742" y="781"/>
                </a:lnTo>
                <a:lnTo>
                  <a:pt x="742" y="781"/>
                </a:lnTo>
                <a:lnTo>
                  <a:pt x="743" y="781"/>
                </a:lnTo>
                <a:lnTo>
                  <a:pt x="743" y="781"/>
                </a:lnTo>
                <a:lnTo>
                  <a:pt x="744" y="781"/>
                </a:lnTo>
                <a:lnTo>
                  <a:pt x="744" y="781"/>
                </a:lnTo>
                <a:lnTo>
                  <a:pt x="745" y="781"/>
                </a:lnTo>
                <a:lnTo>
                  <a:pt x="745" y="781"/>
                </a:lnTo>
                <a:lnTo>
                  <a:pt x="746" y="781"/>
                </a:lnTo>
                <a:lnTo>
                  <a:pt x="746" y="781"/>
                </a:lnTo>
                <a:lnTo>
                  <a:pt x="747" y="781"/>
                </a:lnTo>
                <a:lnTo>
                  <a:pt x="747" y="781"/>
                </a:lnTo>
                <a:lnTo>
                  <a:pt x="748" y="781"/>
                </a:lnTo>
                <a:lnTo>
                  <a:pt x="748" y="781"/>
                </a:lnTo>
                <a:lnTo>
                  <a:pt x="748" y="781"/>
                </a:lnTo>
                <a:lnTo>
                  <a:pt x="749" y="781"/>
                </a:lnTo>
                <a:lnTo>
                  <a:pt x="749" y="781"/>
                </a:lnTo>
                <a:lnTo>
                  <a:pt x="750" y="781"/>
                </a:lnTo>
                <a:lnTo>
                  <a:pt x="750" y="781"/>
                </a:lnTo>
                <a:lnTo>
                  <a:pt x="751" y="781"/>
                </a:lnTo>
                <a:lnTo>
                  <a:pt x="751" y="781"/>
                </a:lnTo>
                <a:lnTo>
                  <a:pt x="752" y="781"/>
                </a:lnTo>
                <a:lnTo>
                  <a:pt x="752" y="781"/>
                </a:lnTo>
                <a:lnTo>
                  <a:pt x="752" y="781"/>
                </a:lnTo>
                <a:lnTo>
                  <a:pt x="753" y="781"/>
                </a:lnTo>
                <a:lnTo>
                  <a:pt x="753" y="781"/>
                </a:lnTo>
                <a:lnTo>
                  <a:pt x="754" y="781"/>
                </a:lnTo>
                <a:lnTo>
                  <a:pt x="754" y="781"/>
                </a:lnTo>
                <a:lnTo>
                  <a:pt x="755" y="781"/>
                </a:lnTo>
                <a:lnTo>
                  <a:pt x="755" y="781"/>
                </a:lnTo>
                <a:lnTo>
                  <a:pt x="756" y="781"/>
                </a:lnTo>
                <a:lnTo>
                  <a:pt x="756" y="781"/>
                </a:lnTo>
                <a:lnTo>
                  <a:pt x="757" y="781"/>
                </a:lnTo>
                <a:lnTo>
                  <a:pt x="757" y="781"/>
                </a:lnTo>
                <a:lnTo>
                  <a:pt x="758" y="781"/>
                </a:lnTo>
                <a:lnTo>
                  <a:pt x="758" y="781"/>
                </a:lnTo>
                <a:lnTo>
                  <a:pt x="759" y="781"/>
                </a:lnTo>
                <a:lnTo>
                  <a:pt x="759" y="781"/>
                </a:lnTo>
                <a:lnTo>
                  <a:pt x="760" y="781"/>
                </a:lnTo>
                <a:lnTo>
                  <a:pt x="760" y="781"/>
                </a:lnTo>
                <a:lnTo>
                  <a:pt x="760" y="780"/>
                </a:lnTo>
                <a:lnTo>
                  <a:pt x="761" y="780"/>
                </a:lnTo>
                <a:lnTo>
                  <a:pt x="761" y="781"/>
                </a:lnTo>
                <a:lnTo>
                  <a:pt x="761" y="781"/>
                </a:lnTo>
                <a:lnTo>
                  <a:pt x="762" y="781"/>
                </a:lnTo>
                <a:lnTo>
                  <a:pt x="762" y="781"/>
                </a:lnTo>
                <a:lnTo>
                  <a:pt x="763" y="781"/>
                </a:lnTo>
                <a:lnTo>
                  <a:pt x="763" y="781"/>
                </a:lnTo>
                <a:lnTo>
                  <a:pt x="764" y="781"/>
                </a:lnTo>
                <a:lnTo>
                  <a:pt x="764" y="781"/>
                </a:lnTo>
                <a:lnTo>
                  <a:pt x="765" y="781"/>
                </a:lnTo>
                <a:lnTo>
                  <a:pt x="765" y="781"/>
                </a:lnTo>
                <a:lnTo>
                  <a:pt x="766" y="781"/>
                </a:lnTo>
                <a:lnTo>
                  <a:pt x="766" y="781"/>
                </a:lnTo>
                <a:lnTo>
                  <a:pt x="767" y="781"/>
                </a:lnTo>
                <a:lnTo>
                  <a:pt x="767" y="780"/>
                </a:lnTo>
                <a:lnTo>
                  <a:pt x="768" y="781"/>
                </a:lnTo>
                <a:lnTo>
                  <a:pt x="768" y="781"/>
                </a:lnTo>
                <a:lnTo>
                  <a:pt x="768" y="781"/>
                </a:lnTo>
                <a:lnTo>
                  <a:pt x="769" y="781"/>
                </a:lnTo>
                <a:lnTo>
                  <a:pt x="769" y="781"/>
                </a:lnTo>
                <a:lnTo>
                  <a:pt x="770" y="781"/>
                </a:lnTo>
                <a:lnTo>
                  <a:pt x="770" y="781"/>
                </a:lnTo>
                <a:lnTo>
                  <a:pt x="771" y="781"/>
                </a:lnTo>
                <a:lnTo>
                  <a:pt x="771" y="781"/>
                </a:lnTo>
                <a:lnTo>
                  <a:pt x="772" y="781"/>
                </a:lnTo>
                <a:lnTo>
                  <a:pt x="772" y="781"/>
                </a:lnTo>
                <a:lnTo>
                  <a:pt x="772" y="781"/>
                </a:lnTo>
                <a:lnTo>
                  <a:pt x="773" y="781"/>
                </a:lnTo>
                <a:lnTo>
                  <a:pt x="773" y="781"/>
                </a:lnTo>
                <a:lnTo>
                  <a:pt x="774" y="781"/>
                </a:lnTo>
                <a:lnTo>
                  <a:pt x="774" y="781"/>
                </a:lnTo>
                <a:lnTo>
                  <a:pt x="774" y="781"/>
                </a:lnTo>
                <a:lnTo>
                  <a:pt x="775" y="781"/>
                </a:lnTo>
                <a:lnTo>
                  <a:pt x="775" y="781"/>
                </a:lnTo>
                <a:lnTo>
                  <a:pt x="776" y="781"/>
                </a:lnTo>
                <a:lnTo>
                  <a:pt x="776" y="781"/>
                </a:lnTo>
                <a:lnTo>
                  <a:pt x="777" y="781"/>
                </a:lnTo>
                <a:lnTo>
                  <a:pt x="777" y="781"/>
                </a:lnTo>
                <a:lnTo>
                  <a:pt x="778" y="781"/>
                </a:lnTo>
                <a:lnTo>
                  <a:pt x="778" y="781"/>
                </a:lnTo>
                <a:lnTo>
                  <a:pt x="779" y="781"/>
                </a:lnTo>
                <a:lnTo>
                  <a:pt x="779" y="781"/>
                </a:lnTo>
                <a:lnTo>
                  <a:pt x="780" y="781"/>
                </a:lnTo>
                <a:lnTo>
                  <a:pt x="780" y="781"/>
                </a:lnTo>
                <a:lnTo>
                  <a:pt x="781" y="781"/>
                </a:lnTo>
                <a:lnTo>
                  <a:pt x="781" y="781"/>
                </a:lnTo>
                <a:lnTo>
                  <a:pt x="782" y="781"/>
                </a:lnTo>
                <a:lnTo>
                  <a:pt x="782" y="781"/>
                </a:lnTo>
                <a:lnTo>
                  <a:pt x="783" y="781"/>
                </a:lnTo>
                <a:lnTo>
                  <a:pt x="783" y="781"/>
                </a:lnTo>
                <a:lnTo>
                  <a:pt x="784" y="781"/>
                </a:lnTo>
                <a:lnTo>
                  <a:pt x="784" y="781"/>
                </a:lnTo>
                <a:lnTo>
                  <a:pt x="785" y="781"/>
                </a:lnTo>
                <a:lnTo>
                  <a:pt x="785" y="781"/>
                </a:lnTo>
                <a:lnTo>
                  <a:pt x="786" y="781"/>
                </a:lnTo>
                <a:lnTo>
                  <a:pt x="786" y="781"/>
                </a:lnTo>
                <a:lnTo>
                  <a:pt x="787" y="781"/>
                </a:lnTo>
                <a:lnTo>
                  <a:pt x="787" y="781"/>
                </a:lnTo>
                <a:lnTo>
                  <a:pt x="787" y="781"/>
                </a:lnTo>
                <a:lnTo>
                  <a:pt x="787" y="781"/>
                </a:lnTo>
                <a:lnTo>
                  <a:pt x="788" y="781"/>
                </a:lnTo>
                <a:lnTo>
                  <a:pt x="788" y="781"/>
                </a:lnTo>
                <a:lnTo>
                  <a:pt x="789" y="781"/>
                </a:lnTo>
                <a:lnTo>
                  <a:pt x="789" y="781"/>
                </a:lnTo>
                <a:lnTo>
                  <a:pt x="790" y="781"/>
                </a:lnTo>
                <a:lnTo>
                  <a:pt x="790" y="781"/>
                </a:lnTo>
                <a:lnTo>
                  <a:pt x="791" y="781"/>
                </a:lnTo>
                <a:lnTo>
                  <a:pt x="791" y="781"/>
                </a:lnTo>
                <a:lnTo>
                  <a:pt x="792" y="781"/>
                </a:lnTo>
                <a:lnTo>
                  <a:pt x="792" y="781"/>
                </a:lnTo>
                <a:lnTo>
                  <a:pt x="793" y="781"/>
                </a:lnTo>
                <a:lnTo>
                  <a:pt x="793" y="781"/>
                </a:lnTo>
                <a:lnTo>
                  <a:pt x="794" y="781"/>
                </a:lnTo>
                <a:lnTo>
                  <a:pt x="794" y="781"/>
                </a:lnTo>
                <a:lnTo>
                  <a:pt x="795" y="781"/>
                </a:lnTo>
                <a:lnTo>
                  <a:pt x="795" y="781"/>
                </a:lnTo>
                <a:lnTo>
                  <a:pt x="796" y="781"/>
                </a:lnTo>
                <a:lnTo>
                  <a:pt x="796" y="781"/>
                </a:lnTo>
                <a:lnTo>
                  <a:pt x="797" y="781"/>
                </a:lnTo>
                <a:lnTo>
                  <a:pt x="797" y="781"/>
                </a:lnTo>
                <a:lnTo>
                  <a:pt x="798" y="781"/>
                </a:lnTo>
                <a:lnTo>
                  <a:pt x="798" y="781"/>
                </a:lnTo>
                <a:lnTo>
                  <a:pt x="799" y="781"/>
                </a:lnTo>
                <a:lnTo>
                  <a:pt x="799" y="781"/>
                </a:lnTo>
                <a:lnTo>
                  <a:pt x="799" y="781"/>
                </a:lnTo>
                <a:lnTo>
                  <a:pt x="800" y="780"/>
                </a:lnTo>
                <a:lnTo>
                  <a:pt x="800" y="780"/>
                </a:lnTo>
                <a:lnTo>
                  <a:pt x="801" y="780"/>
                </a:lnTo>
                <a:lnTo>
                  <a:pt x="801" y="780"/>
                </a:lnTo>
                <a:lnTo>
                  <a:pt x="802" y="780"/>
                </a:lnTo>
                <a:lnTo>
                  <a:pt x="802" y="780"/>
                </a:lnTo>
                <a:lnTo>
                  <a:pt x="803" y="781"/>
                </a:lnTo>
                <a:lnTo>
                  <a:pt x="803" y="781"/>
                </a:lnTo>
                <a:lnTo>
                  <a:pt x="804" y="781"/>
                </a:lnTo>
                <a:lnTo>
                  <a:pt x="804" y="781"/>
                </a:lnTo>
                <a:lnTo>
                  <a:pt x="805" y="781"/>
                </a:lnTo>
                <a:lnTo>
                  <a:pt x="805" y="781"/>
                </a:lnTo>
                <a:lnTo>
                  <a:pt x="806" y="781"/>
                </a:lnTo>
                <a:lnTo>
                  <a:pt x="806" y="781"/>
                </a:lnTo>
                <a:lnTo>
                  <a:pt x="807" y="781"/>
                </a:lnTo>
                <a:lnTo>
                  <a:pt x="807" y="781"/>
                </a:lnTo>
                <a:lnTo>
                  <a:pt x="807" y="780"/>
                </a:lnTo>
                <a:lnTo>
                  <a:pt x="808" y="780"/>
                </a:lnTo>
                <a:lnTo>
                  <a:pt x="808" y="780"/>
                </a:lnTo>
                <a:lnTo>
                  <a:pt x="809" y="780"/>
                </a:lnTo>
                <a:lnTo>
                  <a:pt x="809" y="780"/>
                </a:lnTo>
                <a:lnTo>
                  <a:pt x="810" y="780"/>
                </a:lnTo>
                <a:lnTo>
                  <a:pt x="810" y="780"/>
                </a:lnTo>
                <a:lnTo>
                  <a:pt x="811" y="780"/>
                </a:lnTo>
                <a:lnTo>
                  <a:pt x="811" y="780"/>
                </a:lnTo>
                <a:lnTo>
                  <a:pt x="812" y="780"/>
                </a:lnTo>
                <a:lnTo>
                  <a:pt x="812" y="780"/>
                </a:lnTo>
                <a:lnTo>
                  <a:pt x="812" y="780"/>
                </a:lnTo>
                <a:lnTo>
                  <a:pt x="813" y="780"/>
                </a:lnTo>
                <a:lnTo>
                  <a:pt x="813" y="780"/>
                </a:lnTo>
                <a:lnTo>
                  <a:pt x="814" y="780"/>
                </a:lnTo>
                <a:lnTo>
                  <a:pt x="814" y="780"/>
                </a:lnTo>
                <a:lnTo>
                  <a:pt x="815" y="780"/>
                </a:lnTo>
                <a:lnTo>
                  <a:pt x="815" y="780"/>
                </a:lnTo>
                <a:lnTo>
                  <a:pt x="815" y="780"/>
                </a:lnTo>
                <a:lnTo>
                  <a:pt x="816" y="780"/>
                </a:lnTo>
                <a:lnTo>
                  <a:pt x="816" y="780"/>
                </a:lnTo>
                <a:lnTo>
                  <a:pt x="817" y="780"/>
                </a:lnTo>
                <a:lnTo>
                  <a:pt x="817" y="780"/>
                </a:lnTo>
                <a:lnTo>
                  <a:pt x="818" y="780"/>
                </a:lnTo>
                <a:lnTo>
                  <a:pt x="818" y="780"/>
                </a:lnTo>
                <a:lnTo>
                  <a:pt x="819" y="780"/>
                </a:lnTo>
                <a:lnTo>
                  <a:pt x="819" y="780"/>
                </a:lnTo>
                <a:lnTo>
                  <a:pt x="820" y="780"/>
                </a:lnTo>
                <a:lnTo>
                  <a:pt x="820" y="780"/>
                </a:lnTo>
                <a:lnTo>
                  <a:pt x="821" y="780"/>
                </a:lnTo>
                <a:lnTo>
                  <a:pt x="821" y="780"/>
                </a:lnTo>
                <a:lnTo>
                  <a:pt x="822" y="780"/>
                </a:lnTo>
                <a:lnTo>
                  <a:pt x="822" y="780"/>
                </a:lnTo>
                <a:lnTo>
                  <a:pt x="823" y="780"/>
                </a:lnTo>
                <a:lnTo>
                  <a:pt x="823" y="780"/>
                </a:lnTo>
                <a:lnTo>
                  <a:pt x="824" y="780"/>
                </a:lnTo>
                <a:lnTo>
                  <a:pt x="824" y="780"/>
                </a:lnTo>
                <a:lnTo>
                  <a:pt x="825" y="780"/>
                </a:lnTo>
                <a:lnTo>
                  <a:pt x="825" y="780"/>
                </a:lnTo>
                <a:lnTo>
                  <a:pt x="825" y="780"/>
                </a:lnTo>
                <a:lnTo>
                  <a:pt x="826" y="780"/>
                </a:lnTo>
                <a:lnTo>
                  <a:pt x="826" y="780"/>
                </a:lnTo>
                <a:lnTo>
                  <a:pt x="827" y="780"/>
                </a:lnTo>
                <a:lnTo>
                  <a:pt x="827" y="779"/>
                </a:lnTo>
                <a:lnTo>
                  <a:pt x="828" y="780"/>
                </a:lnTo>
                <a:lnTo>
                  <a:pt x="828" y="780"/>
                </a:lnTo>
                <a:lnTo>
                  <a:pt x="829" y="780"/>
                </a:lnTo>
                <a:lnTo>
                  <a:pt x="829" y="780"/>
                </a:lnTo>
                <a:lnTo>
                  <a:pt x="830" y="780"/>
                </a:lnTo>
                <a:lnTo>
                  <a:pt x="830" y="780"/>
                </a:lnTo>
                <a:lnTo>
                  <a:pt x="831" y="780"/>
                </a:lnTo>
                <a:lnTo>
                  <a:pt x="831" y="779"/>
                </a:lnTo>
                <a:lnTo>
                  <a:pt x="831" y="779"/>
                </a:lnTo>
                <a:lnTo>
                  <a:pt x="832" y="779"/>
                </a:lnTo>
                <a:lnTo>
                  <a:pt x="832" y="779"/>
                </a:lnTo>
                <a:lnTo>
                  <a:pt x="833" y="779"/>
                </a:lnTo>
                <a:lnTo>
                  <a:pt x="833" y="779"/>
                </a:lnTo>
                <a:lnTo>
                  <a:pt x="834" y="779"/>
                </a:lnTo>
                <a:lnTo>
                  <a:pt x="834" y="779"/>
                </a:lnTo>
                <a:lnTo>
                  <a:pt x="835" y="779"/>
                </a:lnTo>
                <a:lnTo>
                  <a:pt x="835" y="779"/>
                </a:lnTo>
                <a:lnTo>
                  <a:pt x="836" y="779"/>
                </a:lnTo>
                <a:lnTo>
                  <a:pt x="836" y="779"/>
                </a:lnTo>
                <a:lnTo>
                  <a:pt x="837" y="779"/>
                </a:lnTo>
                <a:lnTo>
                  <a:pt x="837" y="779"/>
                </a:lnTo>
                <a:lnTo>
                  <a:pt x="838" y="779"/>
                </a:lnTo>
                <a:lnTo>
                  <a:pt x="838" y="779"/>
                </a:lnTo>
                <a:lnTo>
                  <a:pt x="838" y="779"/>
                </a:lnTo>
                <a:lnTo>
                  <a:pt x="839" y="779"/>
                </a:lnTo>
                <a:lnTo>
                  <a:pt x="839" y="779"/>
                </a:lnTo>
                <a:lnTo>
                  <a:pt x="840" y="779"/>
                </a:lnTo>
                <a:lnTo>
                  <a:pt x="840" y="779"/>
                </a:lnTo>
                <a:lnTo>
                  <a:pt x="841" y="779"/>
                </a:lnTo>
                <a:lnTo>
                  <a:pt x="841" y="779"/>
                </a:lnTo>
                <a:lnTo>
                  <a:pt x="842" y="779"/>
                </a:lnTo>
                <a:lnTo>
                  <a:pt x="842" y="779"/>
                </a:lnTo>
                <a:lnTo>
                  <a:pt x="843" y="779"/>
                </a:lnTo>
                <a:lnTo>
                  <a:pt x="843" y="779"/>
                </a:lnTo>
                <a:lnTo>
                  <a:pt x="844" y="779"/>
                </a:lnTo>
                <a:lnTo>
                  <a:pt x="844" y="779"/>
                </a:lnTo>
                <a:lnTo>
                  <a:pt x="845" y="779"/>
                </a:lnTo>
                <a:lnTo>
                  <a:pt x="845" y="779"/>
                </a:lnTo>
                <a:lnTo>
                  <a:pt x="846" y="778"/>
                </a:lnTo>
                <a:lnTo>
                  <a:pt x="846" y="778"/>
                </a:lnTo>
                <a:lnTo>
                  <a:pt x="847" y="778"/>
                </a:lnTo>
                <a:lnTo>
                  <a:pt x="847" y="778"/>
                </a:lnTo>
                <a:lnTo>
                  <a:pt x="848" y="778"/>
                </a:lnTo>
                <a:lnTo>
                  <a:pt x="848" y="778"/>
                </a:lnTo>
                <a:lnTo>
                  <a:pt x="849" y="779"/>
                </a:lnTo>
                <a:lnTo>
                  <a:pt x="849" y="779"/>
                </a:lnTo>
                <a:lnTo>
                  <a:pt x="850" y="779"/>
                </a:lnTo>
                <a:lnTo>
                  <a:pt x="850" y="779"/>
                </a:lnTo>
                <a:lnTo>
                  <a:pt x="851" y="778"/>
                </a:lnTo>
                <a:lnTo>
                  <a:pt x="851" y="778"/>
                </a:lnTo>
                <a:lnTo>
                  <a:pt x="851" y="778"/>
                </a:lnTo>
                <a:lnTo>
                  <a:pt x="852" y="778"/>
                </a:lnTo>
                <a:lnTo>
                  <a:pt x="852" y="778"/>
                </a:lnTo>
                <a:lnTo>
                  <a:pt x="853" y="778"/>
                </a:lnTo>
                <a:lnTo>
                  <a:pt x="853" y="778"/>
                </a:lnTo>
                <a:lnTo>
                  <a:pt x="854" y="778"/>
                </a:lnTo>
                <a:lnTo>
                  <a:pt x="854" y="778"/>
                </a:lnTo>
                <a:lnTo>
                  <a:pt x="855" y="778"/>
                </a:lnTo>
                <a:lnTo>
                  <a:pt x="855" y="778"/>
                </a:lnTo>
                <a:lnTo>
                  <a:pt x="856" y="778"/>
                </a:lnTo>
                <a:lnTo>
                  <a:pt x="856" y="778"/>
                </a:lnTo>
                <a:lnTo>
                  <a:pt x="857" y="778"/>
                </a:lnTo>
                <a:lnTo>
                  <a:pt x="857" y="778"/>
                </a:lnTo>
                <a:lnTo>
                  <a:pt x="858" y="778"/>
                </a:lnTo>
                <a:lnTo>
                  <a:pt x="858" y="778"/>
                </a:lnTo>
                <a:lnTo>
                  <a:pt x="859" y="778"/>
                </a:lnTo>
                <a:lnTo>
                  <a:pt x="859" y="778"/>
                </a:lnTo>
                <a:lnTo>
                  <a:pt x="860" y="778"/>
                </a:lnTo>
                <a:lnTo>
                  <a:pt x="860" y="778"/>
                </a:lnTo>
                <a:lnTo>
                  <a:pt x="861" y="778"/>
                </a:lnTo>
                <a:lnTo>
                  <a:pt x="861" y="778"/>
                </a:lnTo>
                <a:lnTo>
                  <a:pt x="862" y="778"/>
                </a:lnTo>
                <a:lnTo>
                  <a:pt x="862" y="778"/>
                </a:lnTo>
                <a:lnTo>
                  <a:pt x="863" y="778"/>
                </a:lnTo>
                <a:lnTo>
                  <a:pt x="863" y="778"/>
                </a:lnTo>
                <a:lnTo>
                  <a:pt x="863" y="778"/>
                </a:lnTo>
                <a:lnTo>
                  <a:pt x="864" y="778"/>
                </a:lnTo>
                <a:lnTo>
                  <a:pt x="864" y="778"/>
                </a:lnTo>
                <a:lnTo>
                  <a:pt x="865" y="778"/>
                </a:lnTo>
                <a:lnTo>
                  <a:pt x="865" y="778"/>
                </a:lnTo>
                <a:lnTo>
                  <a:pt x="866" y="778"/>
                </a:lnTo>
                <a:lnTo>
                  <a:pt x="866" y="778"/>
                </a:lnTo>
                <a:lnTo>
                  <a:pt x="867" y="778"/>
                </a:lnTo>
                <a:lnTo>
                  <a:pt x="867" y="778"/>
                </a:lnTo>
                <a:lnTo>
                  <a:pt x="868" y="778"/>
                </a:lnTo>
                <a:lnTo>
                  <a:pt x="868" y="778"/>
                </a:lnTo>
                <a:lnTo>
                  <a:pt x="869" y="778"/>
                </a:lnTo>
                <a:lnTo>
                  <a:pt x="869" y="778"/>
                </a:lnTo>
                <a:lnTo>
                  <a:pt x="870" y="778"/>
                </a:lnTo>
                <a:lnTo>
                  <a:pt x="870" y="777"/>
                </a:lnTo>
                <a:lnTo>
                  <a:pt x="870" y="778"/>
                </a:lnTo>
                <a:lnTo>
                  <a:pt x="871" y="778"/>
                </a:lnTo>
                <a:lnTo>
                  <a:pt x="871" y="778"/>
                </a:lnTo>
                <a:lnTo>
                  <a:pt x="872" y="778"/>
                </a:lnTo>
                <a:lnTo>
                  <a:pt x="872" y="778"/>
                </a:lnTo>
                <a:lnTo>
                  <a:pt x="873" y="777"/>
                </a:lnTo>
                <a:lnTo>
                  <a:pt x="873" y="777"/>
                </a:lnTo>
                <a:lnTo>
                  <a:pt x="874" y="777"/>
                </a:lnTo>
                <a:lnTo>
                  <a:pt x="874" y="777"/>
                </a:lnTo>
                <a:lnTo>
                  <a:pt x="875" y="778"/>
                </a:lnTo>
                <a:lnTo>
                  <a:pt x="875" y="778"/>
                </a:lnTo>
                <a:lnTo>
                  <a:pt x="876" y="777"/>
                </a:lnTo>
                <a:lnTo>
                  <a:pt x="876" y="777"/>
                </a:lnTo>
                <a:lnTo>
                  <a:pt x="876" y="777"/>
                </a:lnTo>
                <a:lnTo>
                  <a:pt x="877" y="777"/>
                </a:lnTo>
                <a:lnTo>
                  <a:pt x="877" y="777"/>
                </a:lnTo>
                <a:lnTo>
                  <a:pt x="878" y="777"/>
                </a:lnTo>
                <a:lnTo>
                  <a:pt x="878" y="777"/>
                </a:lnTo>
                <a:lnTo>
                  <a:pt x="879" y="777"/>
                </a:lnTo>
                <a:lnTo>
                  <a:pt x="879" y="777"/>
                </a:lnTo>
                <a:lnTo>
                  <a:pt x="880" y="777"/>
                </a:lnTo>
                <a:lnTo>
                  <a:pt x="880" y="777"/>
                </a:lnTo>
                <a:lnTo>
                  <a:pt x="881" y="777"/>
                </a:lnTo>
                <a:lnTo>
                  <a:pt x="881" y="777"/>
                </a:lnTo>
                <a:lnTo>
                  <a:pt x="882" y="777"/>
                </a:lnTo>
                <a:lnTo>
                  <a:pt x="882" y="777"/>
                </a:lnTo>
                <a:lnTo>
                  <a:pt x="883" y="777"/>
                </a:lnTo>
                <a:lnTo>
                  <a:pt x="883" y="777"/>
                </a:lnTo>
                <a:lnTo>
                  <a:pt x="884" y="777"/>
                </a:lnTo>
                <a:lnTo>
                  <a:pt x="884" y="777"/>
                </a:lnTo>
                <a:lnTo>
                  <a:pt x="885" y="776"/>
                </a:lnTo>
                <a:lnTo>
                  <a:pt x="885" y="776"/>
                </a:lnTo>
                <a:lnTo>
                  <a:pt x="886" y="776"/>
                </a:lnTo>
                <a:lnTo>
                  <a:pt x="886" y="776"/>
                </a:lnTo>
                <a:lnTo>
                  <a:pt x="886" y="776"/>
                </a:lnTo>
                <a:lnTo>
                  <a:pt x="887" y="776"/>
                </a:lnTo>
                <a:lnTo>
                  <a:pt x="887" y="776"/>
                </a:lnTo>
                <a:lnTo>
                  <a:pt x="888" y="776"/>
                </a:lnTo>
                <a:lnTo>
                  <a:pt x="888" y="776"/>
                </a:lnTo>
                <a:lnTo>
                  <a:pt x="889" y="776"/>
                </a:lnTo>
                <a:lnTo>
                  <a:pt x="889" y="776"/>
                </a:lnTo>
                <a:lnTo>
                  <a:pt x="889" y="776"/>
                </a:lnTo>
                <a:lnTo>
                  <a:pt x="889" y="776"/>
                </a:lnTo>
                <a:lnTo>
                  <a:pt x="890" y="776"/>
                </a:lnTo>
                <a:lnTo>
                  <a:pt x="890" y="775"/>
                </a:lnTo>
                <a:lnTo>
                  <a:pt x="891" y="775"/>
                </a:lnTo>
                <a:lnTo>
                  <a:pt x="891" y="775"/>
                </a:lnTo>
                <a:lnTo>
                  <a:pt x="892" y="775"/>
                </a:lnTo>
                <a:lnTo>
                  <a:pt x="892" y="774"/>
                </a:lnTo>
                <a:lnTo>
                  <a:pt x="893" y="774"/>
                </a:lnTo>
                <a:lnTo>
                  <a:pt x="893" y="774"/>
                </a:lnTo>
                <a:lnTo>
                  <a:pt x="894" y="774"/>
                </a:lnTo>
                <a:lnTo>
                  <a:pt x="894" y="774"/>
                </a:lnTo>
                <a:lnTo>
                  <a:pt x="895" y="774"/>
                </a:lnTo>
                <a:lnTo>
                  <a:pt x="895" y="773"/>
                </a:lnTo>
                <a:lnTo>
                  <a:pt x="896" y="773"/>
                </a:lnTo>
                <a:lnTo>
                  <a:pt x="896" y="773"/>
                </a:lnTo>
                <a:lnTo>
                  <a:pt x="897" y="773"/>
                </a:lnTo>
                <a:lnTo>
                  <a:pt x="897" y="772"/>
                </a:lnTo>
                <a:lnTo>
                  <a:pt x="898" y="773"/>
                </a:lnTo>
                <a:lnTo>
                  <a:pt x="898" y="773"/>
                </a:lnTo>
                <a:lnTo>
                  <a:pt x="899" y="772"/>
                </a:lnTo>
                <a:lnTo>
                  <a:pt x="899" y="772"/>
                </a:lnTo>
                <a:lnTo>
                  <a:pt x="900" y="772"/>
                </a:lnTo>
                <a:lnTo>
                  <a:pt x="900" y="772"/>
                </a:lnTo>
                <a:lnTo>
                  <a:pt x="901" y="771"/>
                </a:lnTo>
                <a:lnTo>
                  <a:pt x="901" y="771"/>
                </a:lnTo>
                <a:lnTo>
                  <a:pt x="901" y="771"/>
                </a:lnTo>
                <a:lnTo>
                  <a:pt x="902" y="771"/>
                </a:lnTo>
                <a:lnTo>
                  <a:pt x="902" y="770"/>
                </a:lnTo>
                <a:lnTo>
                  <a:pt x="902" y="770"/>
                </a:lnTo>
                <a:lnTo>
                  <a:pt x="903" y="770"/>
                </a:lnTo>
                <a:lnTo>
                  <a:pt x="903" y="769"/>
                </a:lnTo>
                <a:lnTo>
                  <a:pt x="904" y="769"/>
                </a:lnTo>
                <a:lnTo>
                  <a:pt x="904" y="769"/>
                </a:lnTo>
                <a:lnTo>
                  <a:pt x="905" y="769"/>
                </a:lnTo>
                <a:lnTo>
                  <a:pt x="905" y="768"/>
                </a:lnTo>
                <a:lnTo>
                  <a:pt x="906" y="768"/>
                </a:lnTo>
                <a:lnTo>
                  <a:pt x="906" y="767"/>
                </a:lnTo>
                <a:lnTo>
                  <a:pt x="907" y="767"/>
                </a:lnTo>
                <a:lnTo>
                  <a:pt x="907" y="767"/>
                </a:lnTo>
                <a:lnTo>
                  <a:pt x="908" y="766"/>
                </a:lnTo>
                <a:lnTo>
                  <a:pt x="908" y="766"/>
                </a:lnTo>
                <a:lnTo>
                  <a:pt x="909" y="766"/>
                </a:lnTo>
                <a:lnTo>
                  <a:pt x="909" y="765"/>
                </a:lnTo>
                <a:lnTo>
                  <a:pt x="909" y="765"/>
                </a:lnTo>
                <a:lnTo>
                  <a:pt x="910" y="764"/>
                </a:lnTo>
                <a:lnTo>
                  <a:pt x="910" y="764"/>
                </a:lnTo>
                <a:lnTo>
                  <a:pt x="911" y="763"/>
                </a:lnTo>
                <a:lnTo>
                  <a:pt x="911" y="763"/>
                </a:lnTo>
                <a:lnTo>
                  <a:pt x="912" y="762"/>
                </a:lnTo>
                <a:lnTo>
                  <a:pt x="912" y="762"/>
                </a:lnTo>
                <a:lnTo>
                  <a:pt x="913" y="762"/>
                </a:lnTo>
                <a:lnTo>
                  <a:pt x="913" y="761"/>
                </a:lnTo>
                <a:lnTo>
                  <a:pt x="914" y="761"/>
                </a:lnTo>
                <a:lnTo>
                  <a:pt x="914" y="761"/>
                </a:lnTo>
                <a:lnTo>
                  <a:pt x="914" y="760"/>
                </a:lnTo>
                <a:lnTo>
                  <a:pt x="915" y="760"/>
                </a:lnTo>
                <a:lnTo>
                  <a:pt x="915" y="759"/>
                </a:lnTo>
                <a:lnTo>
                  <a:pt x="916" y="759"/>
                </a:lnTo>
                <a:lnTo>
                  <a:pt x="916" y="759"/>
                </a:lnTo>
                <a:lnTo>
                  <a:pt x="917" y="758"/>
                </a:lnTo>
                <a:lnTo>
                  <a:pt x="917" y="758"/>
                </a:lnTo>
                <a:lnTo>
                  <a:pt x="918" y="757"/>
                </a:lnTo>
                <a:lnTo>
                  <a:pt x="918" y="757"/>
                </a:lnTo>
                <a:lnTo>
                  <a:pt x="919" y="756"/>
                </a:lnTo>
                <a:lnTo>
                  <a:pt x="919" y="756"/>
                </a:lnTo>
                <a:lnTo>
                  <a:pt x="920" y="755"/>
                </a:lnTo>
                <a:lnTo>
                  <a:pt x="920" y="755"/>
                </a:lnTo>
                <a:lnTo>
                  <a:pt x="921" y="754"/>
                </a:lnTo>
                <a:lnTo>
                  <a:pt x="921" y="754"/>
                </a:lnTo>
                <a:lnTo>
                  <a:pt x="921" y="753"/>
                </a:lnTo>
                <a:lnTo>
                  <a:pt x="922" y="753"/>
                </a:lnTo>
                <a:lnTo>
                  <a:pt x="922" y="753"/>
                </a:lnTo>
                <a:lnTo>
                  <a:pt x="923" y="753"/>
                </a:lnTo>
                <a:lnTo>
                  <a:pt x="923" y="752"/>
                </a:lnTo>
                <a:lnTo>
                  <a:pt x="924" y="752"/>
                </a:lnTo>
                <a:lnTo>
                  <a:pt x="924" y="751"/>
                </a:lnTo>
                <a:lnTo>
                  <a:pt x="925" y="751"/>
                </a:lnTo>
                <a:lnTo>
                  <a:pt x="925" y="750"/>
                </a:lnTo>
                <a:lnTo>
                  <a:pt x="925" y="750"/>
                </a:lnTo>
                <a:lnTo>
                  <a:pt x="926" y="749"/>
                </a:lnTo>
                <a:lnTo>
                  <a:pt x="926" y="749"/>
                </a:lnTo>
                <a:lnTo>
                  <a:pt x="927" y="749"/>
                </a:lnTo>
                <a:lnTo>
                  <a:pt x="927" y="749"/>
                </a:lnTo>
                <a:lnTo>
                  <a:pt x="927" y="749"/>
                </a:lnTo>
                <a:lnTo>
                  <a:pt x="928" y="748"/>
                </a:lnTo>
                <a:lnTo>
                  <a:pt x="928" y="748"/>
                </a:lnTo>
                <a:lnTo>
                  <a:pt x="929" y="747"/>
                </a:lnTo>
                <a:lnTo>
                  <a:pt x="929" y="747"/>
                </a:lnTo>
                <a:lnTo>
                  <a:pt x="930" y="746"/>
                </a:lnTo>
                <a:lnTo>
                  <a:pt x="930" y="745"/>
                </a:lnTo>
                <a:lnTo>
                  <a:pt x="931" y="745"/>
                </a:lnTo>
                <a:lnTo>
                  <a:pt x="931" y="745"/>
                </a:lnTo>
                <a:lnTo>
                  <a:pt x="932" y="744"/>
                </a:lnTo>
                <a:lnTo>
                  <a:pt x="932" y="744"/>
                </a:lnTo>
                <a:lnTo>
                  <a:pt x="932" y="744"/>
                </a:lnTo>
                <a:lnTo>
                  <a:pt x="933" y="743"/>
                </a:lnTo>
                <a:lnTo>
                  <a:pt x="933" y="743"/>
                </a:lnTo>
                <a:lnTo>
                  <a:pt x="934" y="742"/>
                </a:lnTo>
                <a:lnTo>
                  <a:pt x="934" y="742"/>
                </a:lnTo>
                <a:lnTo>
                  <a:pt x="935" y="742"/>
                </a:lnTo>
                <a:lnTo>
                  <a:pt x="935" y="742"/>
                </a:lnTo>
                <a:lnTo>
                  <a:pt x="936" y="742"/>
                </a:lnTo>
                <a:lnTo>
                  <a:pt x="936" y="741"/>
                </a:lnTo>
                <a:lnTo>
                  <a:pt x="937" y="741"/>
                </a:lnTo>
                <a:lnTo>
                  <a:pt x="937" y="740"/>
                </a:lnTo>
                <a:lnTo>
                  <a:pt x="937" y="740"/>
                </a:lnTo>
                <a:lnTo>
                  <a:pt x="938" y="739"/>
                </a:lnTo>
                <a:lnTo>
                  <a:pt x="938" y="739"/>
                </a:lnTo>
                <a:lnTo>
                  <a:pt x="939" y="739"/>
                </a:lnTo>
                <a:lnTo>
                  <a:pt x="939" y="739"/>
                </a:lnTo>
                <a:lnTo>
                  <a:pt x="940" y="738"/>
                </a:lnTo>
                <a:lnTo>
                  <a:pt x="940" y="738"/>
                </a:lnTo>
                <a:lnTo>
                  <a:pt x="940" y="738"/>
                </a:lnTo>
                <a:lnTo>
                  <a:pt x="940" y="737"/>
                </a:lnTo>
                <a:lnTo>
                  <a:pt x="941" y="737"/>
                </a:lnTo>
                <a:lnTo>
                  <a:pt x="941" y="737"/>
                </a:lnTo>
                <a:lnTo>
                  <a:pt x="942" y="737"/>
                </a:lnTo>
                <a:lnTo>
                  <a:pt x="942" y="737"/>
                </a:lnTo>
                <a:lnTo>
                  <a:pt x="943" y="736"/>
                </a:lnTo>
                <a:lnTo>
                  <a:pt x="943" y="736"/>
                </a:lnTo>
                <a:lnTo>
                  <a:pt x="944" y="736"/>
                </a:lnTo>
                <a:lnTo>
                  <a:pt x="944" y="735"/>
                </a:lnTo>
                <a:lnTo>
                  <a:pt x="945" y="735"/>
                </a:lnTo>
                <a:lnTo>
                  <a:pt x="945" y="735"/>
                </a:lnTo>
                <a:lnTo>
                  <a:pt x="946" y="734"/>
                </a:lnTo>
                <a:lnTo>
                  <a:pt x="946" y="734"/>
                </a:lnTo>
                <a:lnTo>
                  <a:pt x="947" y="734"/>
                </a:lnTo>
                <a:lnTo>
                  <a:pt x="947" y="734"/>
                </a:lnTo>
                <a:lnTo>
                  <a:pt x="948" y="733"/>
                </a:lnTo>
                <a:lnTo>
                  <a:pt x="948" y="733"/>
                </a:lnTo>
                <a:lnTo>
                  <a:pt x="948" y="733"/>
                </a:lnTo>
                <a:lnTo>
                  <a:pt x="949" y="732"/>
                </a:lnTo>
                <a:lnTo>
                  <a:pt x="949" y="732"/>
                </a:lnTo>
                <a:lnTo>
                  <a:pt x="950" y="732"/>
                </a:lnTo>
                <a:lnTo>
                  <a:pt x="950" y="731"/>
                </a:lnTo>
                <a:lnTo>
                  <a:pt x="951" y="731"/>
                </a:lnTo>
                <a:lnTo>
                  <a:pt x="951" y="731"/>
                </a:lnTo>
                <a:lnTo>
                  <a:pt x="952" y="731"/>
                </a:lnTo>
                <a:lnTo>
                  <a:pt x="952" y="731"/>
                </a:lnTo>
                <a:lnTo>
                  <a:pt x="952" y="730"/>
                </a:lnTo>
                <a:lnTo>
                  <a:pt x="953" y="730"/>
                </a:lnTo>
                <a:lnTo>
                  <a:pt x="953" y="730"/>
                </a:lnTo>
                <a:lnTo>
                  <a:pt x="953" y="730"/>
                </a:lnTo>
                <a:lnTo>
                  <a:pt x="954" y="730"/>
                </a:lnTo>
                <a:lnTo>
                  <a:pt x="954" y="730"/>
                </a:lnTo>
                <a:lnTo>
                  <a:pt x="955" y="730"/>
                </a:lnTo>
                <a:lnTo>
                  <a:pt x="955" y="729"/>
                </a:lnTo>
                <a:lnTo>
                  <a:pt x="956" y="729"/>
                </a:lnTo>
                <a:lnTo>
                  <a:pt x="956" y="729"/>
                </a:lnTo>
                <a:lnTo>
                  <a:pt x="956" y="728"/>
                </a:lnTo>
                <a:lnTo>
                  <a:pt x="957" y="728"/>
                </a:lnTo>
                <a:lnTo>
                  <a:pt x="957" y="728"/>
                </a:lnTo>
                <a:lnTo>
                  <a:pt x="958" y="728"/>
                </a:lnTo>
                <a:lnTo>
                  <a:pt x="958" y="728"/>
                </a:lnTo>
                <a:lnTo>
                  <a:pt x="959" y="727"/>
                </a:lnTo>
                <a:lnTo>
                  <a:pt x="959" y="727"/>
                </a:lnTo>
                <a:lnTo>
                  <a:pt x="960" y="727"/>
                </a:lnTo>
                <a:lnTo>
                  <a:pt x="960" y="727"/>
                </a:lnTo>
                <a:lnTo>
                  <a:pt x="961" y="727"/>
                </a:lnTo>
                <a:lnTo>
                  <a:pt x="961" y="727"/>
                </a:lnTo>
                <a:lnTo>
                  <a:pt x="962" y="727"/>
                </a:lnTo>
                <a:lnTo>
                  <a:pt x="962" y="726"/>
                </a:lnTo>
                <a:lnTo>
                  <a:pt x="963" y="726"/>
                </a:lnTo>
                <a:lnTo>
                  <a:pt x="963" y="726"/>
                </a:lnTo>
                <a:lnTo>
                  <a:pt x="964" y="726"/>
                </a:lnTo>
                <a:lnTo>
                  <a:pt x="964" y="726"/>
                </a:lnTo>
                <a:lnTo>
                  <a:pt x="965" y="726"/>
                </a:lnTo>
                <a:lnTo>
                  <a:pt x="965" y="726"/>
                </a:lnTo>
                <a:lnTo>
                  <a:pt x="966" y="726"/>
                </a:lnTo>
                <a:lnTo>
                  <a:pt x="966" y="726"/>
                </a:lnTo>
                <a:lnTo>
                  <a:pt x="966" y="725"/>
                </a:lnTo>
                <a:lnTo>
                  <a:pt x="967" y="725"/>
                </a:lnTo>
                <a:lnTo>
                  <a:pt x="967" y="726"/>
                </a:lnTo>
                <a:lnTo>
                  <a:pt x="968" y="726"/>
                </a:lnTo>
                <a:lnTo>
                  <a:pt x="968" y="725"/>
                </a:lnTo>
                <a:lnTo>
                  <a:pt x="969" y="725"/>
                </a:lnTo>
                <a:lnTo>
                  <a:pt x="969" y="725"/>
                </a:lnTo>
                <a:lnTo>
                  <a:pt x="970" y="725"/>
                </a:lnTo>
                <a:lnTo>
                  <a:pt x="970" y="725"/>
                </a:lnTo>
                <a:lnTo>
                  <a:pt x="971" y="725"/>
                </a:lnTo>
                <a:lnTo>
                  <a:pt x="971" y="725"/>
                </a:lnTo>
                <a:lnTo>
                  <a:pt x="972" y="725"/>
                </a:lnTo>
                <a:lnTo>
                  <a:pt x="972" y="725"/>
                </a:lnTo>
                <a:lnTo>
                  <a:pt x="973" y="724"/>
                </a:lnTo>
                <a:lnTo>
                  <a:pt x="973" y="724"/>
                </a:lnTo>
                <a:lnTo>
                  <a:pt x="974" y="724"/>
                </a:lnTo>
                <a:lnTo>
                  <a:pt x="974" y="724"/>
                </a:lnTo>
                <a:lnTo>
                  <a:pt x="975" y="724"/>
                </a:lnTo>
                <a:lnTo>
                  <a:pt x="975" y="724"/>
                </a:lnTo>
                <a:lnTo>
                  <a:pt x="976" y="724"/>
                </a:lnTo>
                <a:lnTo>
                  <a:pt x="976" y="724"/>
                </a:lnTo>
                <a:lnTo>
                  <a:pt x="977" y="724"/>
                </a:lnTo>
                <a:lnTo>
                  <a:pt x="977" y="724"/>
                </a:lnTo>
                <a:lnTo>
                  <a:pt x="978" y="724"/>
                </a:lnTo>
                <a:lnTo>
                  <a:pt x="978" y="724"/>
                </a:lnTo>
                <a:lnTo>
                  <a:pt x="978" y="724"/>
                </a:lnTo>
                <a:lnTo>
                  <a:pt x="979" y="724"/>
                </a:lnTo>
                <a:lnTo>
                  <a:pt x="979" y="724"/>
                </a:lnTo>
                <a:lnTo>
                  <a:pt x="980" y="724"/>
                </a:lnTo>
                <a:lnTo>
                  <a:pt x="980" y="724"/>
                </a:lnTo>
                <a:lnTo>
                  <a:pt x="981" y="724"/>
                </a:lnTo>
                <a:lnTo>
                  <a:pt x="981" y="723"/>
                </a:lnTo>
                <a:lnTo>
                  <a:pt x="982" y="723"/>
                </a:lnTo>
                <a:lnTo>
                  <a:pt x="982" y="723"/>
                </a:lnTo>
                <a:lnTo>
                  <a:pt x="983" y="723"/>
                </a:lnTo>
                <a:lnTo>
                  <a:pt x="983" y="723"/>
                </a:lnTo>
                <a:lnTo>
                  <a:pt x="984" y="723"/>
                </a:lnTo>
                <a:lnTo>
                  <a:pt x="984" y="723"/>
                </a:lnTo>
                <a:lnTo>
                  <a:pt x="985" y="723"/>
                </a:lnTo>
                <a:lnTo>
                  <a:pt x="985" y="723"/>
                </a:lnTo>
                <a:lnTo>
                  <a:pt x="986" y="723"/>
                </a:lnTo>
                <a:lnTo>
                  <a:pt x="986" y="723"/>
                </a:lnTo>
                <a:lnTo>
                  <a:pt x="987" y="723"/>
                </a:lnTo>
                <a:lnTo>
                  <a:pt x="987" y="722"/>
                </a:lnTo>
                <a:lnTo>
                  <a:pt x="988" y="723"/>
                </a:lnTo>
                <a:lnTo>
                  <a:pt x="988" y="723"/>
                </a:lnTo>
                <a:lnTo>
                  <a:pt x="989" y="722"/>
                </a:lnTo>
                <a:lnTo>
                  <a:pt x="989" y="722"/>
                </a:lnTo>
                <a:lnTo>
                  <a:pt x="990" y="722"/>
                </a:lnTo>
                <a:lnTo>
                  <a:pt x="990" y="722"/>
                </a:lnTo>
                <a:lnTo>
                  <a:pt x="991" y="722"/>
                </a:lnTo>
                <a:lnTo>
                  <a:pt x="991" y="722"/>
                </a:lnTo>
                <a:lnTo>
                  <a:pt x="991" y="722"/>
                </a:lnTo>
                <a:lnTo>
                  <a:pt x="991" y="723"/>
                </a:lnTo>
                <a:lnTo>
                  <a:pt x="992" y="723"/>
                </a:lnTo>
                <a:lnTo>
                  <a:pt x="992" y="723"/>
                </a:lnTo>
                <a:lnTo>
                  <a:pt x="993" y="723"/>
                </a:lnTo>
                <a:lnTo>
                  <a:pt x="993" y="722"/>
                </a:lnTo>
                <a:lnTo>
                  <a:pt x="994" y="722"/>
                </a:lnTo>
                <a:lnTo>
                  <a:pt x="994" y="722"/>
                </a:lnTo>
                <a:lnTo>
                  <a:pt x="995" y="722"/>
                </a:lnTo>
                <a:lnTo>
                  <a:pt x="995" y="722"/>
                </a:lnTo>
                <a:lnTo>
                  <a:pt x="995" y="722"/>
                </a:lnTo>
                <a:lnTo>
                  <a:pt x="996" y="721"/>
                </a:lnTo>
                <a:lnTo>
                  <a:pt x="996" y="721"/>
                </a:lnTo>
                <a:lnTo>
                  <a:pt x="997" y="721"/>
                </a:lnTo>
                <a:lnTo>
                  <a:pt x="997" y="721"/>
                </a:lnTo>
                <a:lnTo>
                  <a:pt x="998" y="721"/>
                </a:lnTo>
                <a:lnTo>
                  <a:pt x="998" y="721"/>
                </a:lnTo>
                <a:lnTo>
                  <a:pt x="999" y="721"/>
                </a:lnTo>
                <a:lnTo>
                  <a:pt x="999" y="721"/>
                </a:lnTo>
                <a:lnTo>
                  <a:pt x="1000" y="721"/>
                </a:lnTo>
                <a:lnTo>
                  <a:pt x="1000" y="721"/>
                </a:lnTo>
                <a:lnTo>
                  <a:pt x="1001" y="720"/>
                </a:lnTo>
                <a:lnTo>
                  <a:pt x="1001" y="720"/>
                </a:lnTo>
                <a:lnTo>
                  <a:pt x="1002" y="720"/>
                </a:lnTo>
                <a:lnTo>
                  <a:pt x="1002" y="720"/>
                </a:lnTo>
                <a:lnTo>
                  <a:pt x="1003" y="720"/>
                </a:lnTo>
                <a:lnTo>
                  <a:pt x="1003" y="720"/>
                </a:lnTo>
                <a:lnTo>
                  <a:pt x="1003" y="720"/>
                </a:lnTo>
                <a:lnTo>
                  <a:pt x="1004" y="720"/>
                </a:lnTo>
                <a:lnTo>
                  <a:pt x="1004" y="720"/>
                </a:lnTo>
                <a:lnTo>
                  <a:pt x="1004" y="720"/>
                </a:lnTo>
                <a:lnTo>
                  <a:pt x="1005" y="720"/>
                </a:lnTo>
                <a:lnTo>
                  <a:pt x="1005" y="720"/>
                </a:lnTo>
                <a:lnTo>
                  <a:pt x="1006" y="720"/>
                </a:lnTo>
                <a:lnTo>
                  <a:pt x="1006" y="720"/>
                </a:lnTo>
                <a:lnTo>
                  <a:pt x="1007" y="720"/>
                </a:lnTo>
                <a:lnTo>
                  <a:pt x="1007" y="720"/>
                </a:lnTo>
                <a:lnTo>
                  <a:pt x="1008" y="719"/>
                </a:lnTo>
                <a:lnTo>
                  <a:pt x="1008" y="719"/>
                </a:lnTo>
                <a:lnTo>
                  <a:pt x="1009" y="719"/>
                </a:lnTo>
                <a:lnTo>
                  <a:pt x="1009" y="719"/>
                </a:lnTo>
                <a:lnTo>
                  <a:pt x="1010" y="719"/>
                </a:lnTo>
                <a:lnTo>
                  <a:pt x="1010" y="719"/>
                </a:lnTo>
                <a:lnTo>
                  <a:pt x="1011" y="719"/>
                </a:lnTo>
                <a:lnTo>
                  <a:pt x="1011" y="719"/>
                </a:lnTo>
                <a:lnTo>
                  <a:pt x="1012" y="719"/>
                </a:lnTo>
                <a:lnTo>
                  <a:pt x="1012" y="719"/>
                </a:lnTo>
                <a:lnTo>
                  <a:pt x="1013" y="718"/>
                </a:lnTo>
                <a:lnTo>
                  <a:pt x="1013" y="718"/>
                </a:lnTo>
                <a:lnTo>
                  <a:pt x="1014" y="718"/>
                </a:lnTo>
                <a:lnTo>
                  <a:pt x="1014" y="718"/>
                </a:lnTo>
                <a:lnTo>
                  <a:pt x="1015" y="718"/>
                </a:lnTo>
                <a:lnTo>
                  <a:pt x="1015" y="718"/>
                </a:lnTo>
                <a:lnTo>
                  <a:pt x="1016" y="718"/>
                </a:lnTo>
                <a:lnTo>
                  <a:pt x="1016" y="718"/>
                </a:lnTo>
                <a:lnTo>
                  <a:pt x="1017" y="718"/>
                </a:lnTo>
                <a:lnTo>
                  <a:pt x="1017" y="718"/>
                </a:lnTo>
                <a:lnTo>
                  <a:pt x="1017" y="718"/>
                </a:lnTo>
                <a:lnTo>
                  <a:pt x="1018" y="718"/>
                </a:lnTo>
                <a:lnTo>
                  <a:pt x="1018" y="718"/>
                </a:lnTo>
                <a:lnTo>
                  <a:pt x="1019" y="717"/>
                </a:lnTo>
                <a:lnTo>
                  <a:pt x="1019" y="717"/>
                </a:lnTo>
                <a:lnTo>
                  <a:pt x="1020" y="717"/>
                </a:lnTo>
                <a:lnTo>
                  <a:pt x="1020" y="717"/>
                </a:lnTo>
                <a:lnTo>
                  <a:pt x="1021" y="718"/>
                </a:lnTo>
                <a:lnTo>
                  <a:pt x="1021" y="718"/>
                </a:lnTo>
                <a:lnTo>
                  <a:pt x="1022" y="718"/>
                </a:lnTo>
                <a:lnTo>
                  <a:pt x="1022" y="718"/>
                </a:lnTo>
                <a:lnTo>
                  <a:pt x="1023" y="718"/>
                </a:lnTo>
                <a:lnTo>
                  <a:pt x="1023" y="717"/>
                </a:lnTo>
                <a:lnTo>
                  <a:pt x="1024" y="717"/>
                </a:lnTo>
                <a:lnTo>
                  <a:pt x="1024" y="717"/>
                </a:lnTo>
                <a:lnTo>
                  <a:pt x="1025" y="717"/>
                </a:lnTo>
                <a:lnTo>
                  <a:pt x="1025" y="718"/>
                </a:lnTo>
                <a:lnTo>
                  <a:pt x="1026" y="718"/>
                </a:lnTo>
                <a:lnTo>
                  <a:pt x="1026" y="717"/>
                </a:lnTo>
                <a:lnTo>
                  <a:pt x="1027" y="717"/>
                </a:lnTo>
                <a:lnTo>
                  <a:pt x="1027" y="717"/>
                </a:lnTo>
                <a:lnTo>
                  <a:pt x="1028" y="717"/>
                </a:lnTo>
                <a:lnTo>
                  <a:pt x="1028" y="717"/>
                </a:lnTo>
                <a:lnTo>
                  <a:pt x="1029" y="717"/>
                </a:lnTo>
                <a:lnTo>
                  <a:pt x="1029" y="718"/>
                </a:lnTo>
                <a:lnTo>
                  <a:pt x="1030" y="718"/>
                </a:lnTo>
                <a:lnTo>
                  <a:pt x="1030" y="718"/>
                </a:lnTo>
                <a:lnTo>
                  <a:pt x="1030" y="718"/>
                </a:lnTo>
                <a:lnTo>
                  <a:pt x="1031" y="718"/>
                </a:lnTo>
                <a:lnTo>
                  <a:pt x="1031" y="718"/>
                </a:lnTo>
                <a:lnTo>
                  <a:pt x="1032" y="718"/>
                </a:lnTo>
                <a:lnTo>
                  <a:pt x="1032" y="719"/>
                </a:lnTo>
                <a:lnTo>
                  <a:pt x="1033" y="719"/>
                </a:lnTo>
                <a:lnTo>
                  <a:pt x="1033" y="719"/>
                </a:lnTo>
                <a:lnTo>
                  <a:pt x="1034" y="719"/>
                </a:lnTo>
                <a:lnTo>
                  <a:pt x="1034" y="718"/>
                </a:lnTo>
                <a:lnTo>
                  <a:pt x="1035" y="718"/>
                </a:lnTo>
                <a:lnTo>
                  <a:pt x="1035" y="719"/>
                </a:lnTo>
                <a:lnTo>
                  <a:pt x="1036" y="719"/>
                </a:lnTo>
                <a:lnTo>
                  <a:pt x="1036" y="719"/>
                </a:lnTo>
                <a:lnTo>
                  <a:pt x="1037" y="719"/>
                </a:lnTo>
                <a:lnTo>
                  <a:pt x="1037" y="719"/>
                </a:lnTo>
                <a:lnTo>
                  <a:pt x="1038" y="719"/>
                </a:lnTo>
                <a:lnTo>
                  <a:pt x="1038" y="720"/>
                </a:lnTo>
                <a:lnTo>
                  <a:pt x="1039" y="720"/>
                </a:lnTo>
                <a:lnTo>
                  <a:pt x="1039" y="720"/>
                </a:lnTo>
                <a:lnTo>
                  <a:pt x="1040" y="720"/>
                </a:lnTo>
                <a:lnTo>
                  <a:pt x="1040" y="720"/>
                </a:lnTo>
                <a:lnTo>
                  <a:pt x="1041" y="720"/>
                </a:lnTo>
                <a:lnTo>
                  <a:pt x="1041" y="720"/>
                </a:lnTo>
                <a:lnTo>
                  <a:pt x="1042" y="720"/>
                </a:lnTo>
                <a:lnTo>
                  <a:pt x="1042" y="721"/>
                </a:lnTo>
                <a:lnTo>
                  <a:pt x="1042" y="721"/>
                </a:lnTo>
                <a:lnTo>
                  <a:pt x="1043" y="721"/>
                </a:lnTo>
                <a:lnTo>
                  <a:pt x="1043" y="721"/>
                </a:lnTo>
                <a:lnTo>
                  <a:pt x="1044" y="721"/>
                </a:lnTo>
                <a:lnTo>
                  <a:pt x="1044" y="722"/>
                </a:lnTo>
                <a:lnTo>
                  <a:pt x="1045" y="722"/>
                </a:lnTo>
                <a:lnTo>
                  <a:pt x="1045" y="722"/>
                </a:lnTo>
                <a:lnTo>
                  <a:pt x="1046" y="722"/>
                </a:lnTo>
                <a:lnTo>
                  <a:pt x="1046" y="722"/>
                </a:lnTo>
                <a:lnTo>
                  <a:pt x="1047" y="723"/>
                </a:lnTo>
                <a:lnTo>
                  <a:pt x="1047" y="723"/>
                </a:lnTo>
                <a:lnTo>
                  <a:pt x="1048" y="723"/>
                </a:lnTo>
                <a:lnTo>
                  <a:pt x="1048" y="723"/>
                </a:lnTo>
                <a:lnTo>
                  <a:pt x="1049" y="723"/>
                </a:lnTo>
                <a:lnTo>
                  <a:pt x="1049" y="723"/>
                </a:lnTo>
                <a:lnTo>
                  <a:pt x="1050" y="723"/>
                </a:lnTo>
                <a:lnTo>
                  <a:pt x="1050" y="723"/>
                </a:lnTo>
                <a:lnTo>
                  <a:pt x="1050" y="724"/>
                </a:lnTo>
                <a:lnTo>
                  <a:pt x="1051" y="724"/>
                </a:lnTo>
                <a:lnTo>
                  <a:pt x="1051" y="724"/>
                </a:lnTo>
                <a:lnTo>
                  <a:pt x="1052" y="724"/>
                </a:lnTo>
                <a:lnTo>
                  <a:pt x="1052" y="724"/>
                </a:lnTo>
                <a:lnTo>
                  <a:pt x="1053" y="725"/>
                </a:lnTo>
                <a:lnTo>
                  <a:pt x="1053" y="725"/>
                </a:lnTo>
                <a:lnTo>
                  <a:pt x="1054" y="725"/>
                </a:lnTo>
                <a:lnTo>
                  <a:pt x="1054" y="725"/>
                </a:lnTo>
                <a:lnTo>
                  <a:pt x="1055" y="725"/>
                </a:lnTo>
                <a:lnTo>
                  <a:pt x="1055" y="725"/>
                </a:lnTo>
                <a:lnTo>
                  <a:pt x="1055" y="725"/>
                </a:lnTo>
                <a:lnTo>
                  <a:pt x="1056" y="726"/>
                </a:lnTo>
                <a:lnTo>
                  <a:pt x="1056" y="726"/>
                </a:lnTo>
                <a:lnTo>
                  <a:pt x="1057" y="726"/>
                </a:lnTo>
                <a:lnTo>
                  <a:pt x="1057" y="726"/>
                </a:lnTo>
                <a:lnTo>
                  <a:pt x="1058" y="726"/>
                </a:lnTo>
                <a:lnTo>
                  <a:pt x="1058" y="726"/>
                </a:lnTo>
                <a:lnTo>
                  <a:pt x="1059" y="726"/>
                </a:lnTo>
                <a:lnTo>
                  <a:pt x="1059" y="727"/>
                </a:lnTo>
                <a:lnTo>
                  <a:pt x="1060" y="727"/>
                </a:lnTo>
                <a:lnTo>
                  <a:pt x="1060" y="727"/>
                </a:lnTo>
                <a:lnTo>
                  <a:pt x="1061" y="727"/>
                </a:lnTo>
                <a:lnTo>
                  <a:pt x="1061" y="727"/>
                </a:lnTo>
                <a:lnTo>
                  <a:pt x="1062" y="726"/>
                </a:lnTo>
                <a:lnTo>
                  <a:pt x="1062" y="727"/>
                </a:lnTo>
                <a:lnTo>
                  <a:pt x="1062" y="727"/>
                </a:lnTo>
                <a:lnTo>
                  <a:pt x="1063" y="727"/>
                </a:lnTo>
                <a:lnTo>
                  <a:pt x="1063" y="727"/>
                </a:lnTo>
                <a:lnTo>
                  <a:pt x="1064" y="727"/>
                </a:lnTo>
                <a:lnTo>
                  <a:pt x="1064" y="727"/>
                </a:lnTo>
                <a:lnTo>
                  <a:pt x="1065" y="728"/>
                </a:lnTo>
                <a:lnTo>
                  <a:pt x="1065" y="728"/>
                </a:lnTo>
                <a:lnTo>
                  <a:pt x="1066" y="728"/>
                </a:lnTo>
                <a:lnTo>
                  <a:pt x="1066" y="728"/>
                </a:lnTo>
                <a:lnTo>
                  <a:pt x="1067" y="728"/>
                </a:lnTo>
                <a:lnTo>
                  <a:pt x="1067" y="728"/>
                </a:lnTo>
                <a:lnTo>
                  <a:pt x="1068" y="728"/>
                </a:lnTo>
                <a:lnTo>
                  <a:pt x="1068" y="728"/>
                </a:lnTo>
                <a:lnTo>
                  <a:pt x="1068" y="728"/>
                </a:lnTo>
                <a:lnTo>
                  <a:pt x="1069" y="728"/>
                </a:lnTo>
                <a:lnTo>
                  <a:pt x="1069" y="728"/>
                </a:lnTo>
                <a:lnTo>
                  <a:pt x="1069" y="729"/>
                </a:lnTo>
                <a:lnTo>
                  <a:pt x="1070" y="729"/>
                </a:lnTo>
                <a:lnTo>
                  <a:pt x="1070" y="729"/>
                </a:lnTo>
                <a:lnTo>
                  <a:pt x="1071" y="729"/>
                </a:lnTo>
                <a:lnTo>
                  <a:pt x="1071" y="729"/>
                </a:lnTo>
                <a:lnTo>
                  <a:pt x="1072" y="729"/>
                </a:lnTo>
                <a:lnTo>
                  <a:pt x="1072" y="729"/>
                </a:lnTo>
                <a:lnTo>
                  <a:pt x="1073" y="729"/>
                </a:lnTo>
                <a:lnTo>
                  <a:pt x="1073" y="729"/>
                </a:lnTo>
                <a:lnTo>
                  <a:pt x="1073" y="729"/>
                </a:lnTo>
                <a:lnTo>
                  <a:pt x="1074" y="729"/>
                </a:lnTo>
                <a:lnTo>
                  <a:pt x="1074" y="729"/>
                </a:lnTo>
                <a:lnTo>
                  <a:pt x="1075" y="729"/>
                </a:lnTo>
                <a:lnTo>
                  <a:pt x="1075" y="729"/>
                </a:lnTo>
                <a:lnTo>
                  <a:pt x="1076" y="729"/>
                </a:lnTo>
                <a:lnTo>
                  <a:pt x="1076" y="730"/>
                </a:lnTo>
                <a:lnTo>
                  <a:pt x="1077" y="730"/>
                </a:lnTo>
                <a:lnTo>
                  <a:pt x="1077" y="730"/>
                </a:lnTo>
                <a:lnTo>
                  <a:pt x="1078" y="730"/>
                </a:lnTo>
                <a:lnTo>
                  <a:pt x="1078" y="730"/>
                </a:lnTo>
                <a:lnTo>
                  <a:pt x="1079" y="730"/>
                </a:lnTo>
                <a:lnTo>
                  <a:pt x="1079" y="730"/>
                </a:lnTo>
                <a:lnTo>
                  <a:pt x="1080" y="730"/>
                </a:lnTo>
                <a:lnTo>
                  <a:pt x="1080" y="730"/>
                </a:lnTo>
                <a:lnTo>
                  <a:pt x="1081" y="730"/>
                </a:lnTo>
                <a:lnTo>
                  <a:pt x="1081" y="730"/>
                </a:lnTo>
                <a:lnTo>
                  <a:pt x="1081" y="730"/>
                </a:lnTo>
                <a:lnTo>
                  <a:pt x="1082" y="731"/>
                </a:lnTo>
                <a:lnTo>
                  <a:pt x="1082" y="731"/>
                </a:lnTo>
                <a:lnTo>
                  <a:pt x="1083" y="731"/>
                </a:lnTo>
                <a:lnTo>
                  <a:pt x="1083" y="731"/>
                </a:lnTo>
                <a:lnTo>
                  <a:pt x="1084" y="731"/>
                </a:lnTo>
                <a:lnTo>
                  <a:pt x="1084" y="731"/>
                </a:lnTo>
                <a:lnTo>
                  <a:pt x="1085" y="731"/>
                </a:lnTo>
                <a:lnTo>
                  <a:pt x="1085" y="731"/>
                </a:lnTo>
                <a:lnTo>
                  <a:pt x="1085" y="730"/>
                </a:lnTo>
                <a:lnTo>
                  <a:pt x="1086" y="730"/>
                </a:lnTo>
                <a:lnTo>
                  <a:pt x="1086" y="730"/>
                </a:lnTo>
                <a:lnTo>
                  <a:pt x="1087" y="730"/>
                </a:lnTo>
                <a:lnTo>
                  <a:pt x="1087" y="730"/>
                </a:lnTo>
                <a:lnTo>
                  <a:pt x="1088" y="730"/>
                </a:lnTo>
                <a:lnTo>
                  <a:pt x="1088" y="730"/>
                </a:lnTo>
                <a:lnTo>
                  <a:pt x="1089" y="731"/>
                </a:lnTo>
                <a:lnTo>
                  <a:pt x="1089" y="731"/>
                </a:lnTo>
                <a:lnTo>
                  <a:pt x="1090" y="730"/>
                </a:lnTo>
                <a:lnTo>
                  <a:pt x="1090" y="731"/>
                </a:lnTo>
                <a:lnTo>
                  <a:pt x="1091" y="731"/>
                </a:lnTo>
                <a:lnTo>
                  <a:pt x="1091" y="731"/>
                </a:lnTo>
                <a:lnTo>
                  <a:pt x="1092" y="731"/>
                </a:lnTo>
                <a:lnTo>
                  <a:pt x="1092" y="730"/>
                </a:lnTo>
                <a:lnTo>
                  <a:pt x="1093" y="730"/>
                </a:lnTo>
                <a:lnTo>
                  <a:pt x="1093" y="730"/>
                </a:lnTo>
                <a:lnTo>
                  <a:pt x="1093" y="730"/>
                </a:lnTo>
                <a:lnTo>
                  <a:pt x="1094" y="730"/>
                </a:lnTo>
                <a:lnTo>
                  <a:pt x="1094" y="730"/>
                </a:lnTo>
                <a:lnTo>
                  <a:pt x="1095" y="731"/>
                </a:lnTo>
                <a:lnTo>
                  <a:pt x="1095" y="730"/>
                </a:lnTo>
                <a:lnTo>
                  <a:pt x="1096" y="730"/>
                </a:lnTo>
                <a:lnTo>
                  <a:pt x="1096" y="730"/>
                </a:lnTo>
                <a:lnTo>
                  <a:pt x="1097" y="730"/>
                </a:lnTo>
                <a:lnTo>
                  <a:pt x="1097" y="731"/>
                </a:lnTo>
                <a:lnTo>
                  <a:pt x="1098" y="730"/>
                </a:lnTo>
                <a:lnTo>
                  <a:pt x="1098" y="730"/>
                </a:lnTo>
                <a:lnTo>
                  <a:pt x="1099" y="730"/>
                </a:lnTo>
                <a:lnTo>
                  <a:pt x="1099" y="730"/>
                </a:lnTo>
                <a:lnTo>
                  <a:pt x="1100" y="730"/>
                </a:lnTo>
                <a:lnTo>
                  <a:pt x="1100" y="730"/>
                </a:lnTo>
                <a:lnTo>
                  <a:pt x="1101" y="730"/>
                </a:lnTo>
                <a:lnTo>
                  <a:pt x="1101" y="730"/>
                </a:lnTo>
                <a:lnTo>
                  <a:pt x="1102" y="730"/>
                </a:lnTo>
                <a:lnTo>
                  <a:pt x="1102" y="730"/>
                </a:lnTo>
                <a:lnTo>
                  <a:pt x="1103" y="730"/>
                </a:lnTo>
                <a:lnTo>
                  <a:pt x="1103" y="730"/>
                </a:lnTo>
                <a:lnTo>
                  <a:pt x="1104" y="730"/>
                </a:lnTo>
                <a:lnTo>
                  <a:pt x="1104" y="730"/>
                </a:lnTo>
                <a:lnTo>
                  <a:pt x="1105" y="730"/>
                </a:lnTo>
                <a:lnTo>
                  <a:pt x="1105" y="730"/>
                </a:lnTo>
                <a:lnTo>
                  <a:pt x="1105" y="731"/>
                </a:lnTo>
                <a:lnTo>
                  <a:pt x="1106" y="730"/>
                </a:lnTo>
                <a:lnTo>
                  <a:pt x="1106" y="730"/>
                </a:lnTo>
                <a:lnTo>
                  <a:pt x="1106" y="730"/>
                </a:lnTo>
                <a:lnTo>
                  <a:pt x="1107" y="730"/>
                </a:lnTo>
                <a:lnTo>
                  <a:pt x="1107" y="730"/>
                </a:lnTo>
                <a:lnTo>
                  <a:pt x="1108" y="730"/>
                </a:lnTo>
                <a:lnTo>
                  <a:pt x="1108" y="730"/>
                </a:lnTo>
                <a:lnTo>
                  <a:pt x="1109" y="730"/>
                </a:lnTo>
                <a:lnTo>
                  <a:pt x="1109" y="730"/>
                </a:lnTo>
                <a:lnTo>
                  <a:pt x="1110" y="730"/>
                </a:lnTo>
                <a:lnTo>
                  <a:pt x="1110" y="730"/>
                </a:lnTo>
                <a:lnTo>
                  <a:pt x="1111" y="730"/>
                </a:lnTo>
                <a:lnTo>
                  <a:pt x="1111" y="730"/>
                </a:lnTo>
                <a:lnTo>
                  <a:pt x="1112" y="730"/>
                </a:lnTo>
                <a:lnTo>
                  <a:pt x="1112" y="730"/>
                </a:lnTo>
                <a:lnTo>
                  <a:pt x="1113" y="730"/>
                </a:lnTo>
                <a:lnTo>
                  <a:pt x="1113" y="730"/>
                </a:lnTo>
                <a:lnTo>
                  <a:pt x="1114" y="730"/>
                </a:lnTo>
                <a:lnTo>
                  <a:pt x="1114" y="730"/>
                </a:lnTo>
                <a:lnTo>
                  <a:pt x="1115" y="730"/>
                </a:lnTo>
                <a:lnTo>
                  <a:pt x="1115" y="730"/>
                </a:lnTo>
                <a:lnTo>
                  <a:pt x="1116" y="730"/>
                </a:lnTo>
                <a:lnTo>
                  <a:pt x="1116" y="730"/>
                </a:lnTo>
                <a:lnTo>
                  <a:pt x="1117" y="730"/>
                </a:lnTo>
                <a:lnTo>
                  <a:pt x="1117" y="730"/>
                </a:lnTo>
                <a:lnTo>
                  <a:pt x="1118" y="730"/>
                </a:lnTo>
                <a:lnTo>
                  <a:pt x="1118" y="730"/>
                </a:lnTo>
                <a:lnTo>
                  <a:pt x="1119" y="730"/>
                </a:lnTo>
                <a:lnTo>
                  <a:pt x="1119" y="730"/>
                </a:lnTo>
                <a:lnTo>
                  <a:pt x="1119" y="729"/>
                </a:lnTo>
                <a:lnTo>
                  <a:pt x="1120" y="730"/>
                </a:lnTo>
                <a:lnTo>
                  <a:pt x="1120" y="730"/>
                </a:lnTo>
                <a:lnTo>
                  <a:pt x="1121" y="730"/>
                </a:lnTo>
                <a:lnTo>
                  <a:pt x="1121" y="730"/>
                </a:lnTo>
                <a:lnTo>
                  <a:pt x="1122" y="730"/>
                </a:lnTo>
                <a:lnTo>
                  <a:pt x="1122" y="730"/>
                </a:lnTo>
                <a:lnTo>
                  <a:pt x="1123" y="730"/>
                </a:lnTo>
                <a:lnTo>
                  <a:pt x="1123" y="730"/>
                </a:lnTo>
                <a:lnTo>
                  <a:pt x="1124" y="730"/>
                </a:lnTo>
                <a:lnTo>
                  <a:pt x="1124" y="730"/>
                </a:lnTo>
                <a:lnTo>
                  <a:pt x="1125" y="730"/>
                </a:lnTo>
                <a:lnTo>
                  <a:pt x="1125" y="730"/>
                </a:lnTo>
                <a:lnTo>
                  <a:pt x="1126" y="730"/>
                </a:lnTo>
                <a:lnTo>
                  <a:pt x="1126" y="730"/>
                </a:lnTo>
                <a:lnTo>
                  <a:pt x="1127" y="730"/>
                </a:lnTo>
                <a:lnTo>
                  <a:pt x="1127" y="730"/>
                </a:lnTo>
                <a:lnTo>
                  <a:pt x="1128" y="730"/>
                </a:lnTo>
                <a:lnTo>
                  <a:pt x="1128" y="730"/>
                </a:lnTo>
                <a:lnTo>
                  <a:pt x="1129" y="730"/>
                </a:lnTo>
                <a:lnTo>
                  <a:pt x="1129" y="730"/>
                </a:lnTo>
                <a:lnTo>
                  <a:pt x="1130" y="730"/>
                </a:lnTo>
                <a:lnTo>
                  <a:pt x="1130" y="730"/>
                </a:lnTo>
                <a:lnTo>
                  <a:pt x="1131" y="730"/>
                </a:lnTo>
                <a:lnTo>
                  <a:pt x="1131" y="731"/>
                </a:lnTo>
                <a:lnTo>
                  <a:pt x="1132" y="731"/>
                </a:lnTo>
                <a:lnTo>
                  <a:pt x="1132" y="731"/>
                </a:lnTo>
                <a:lnTo>
                  <a:pt x="1132" y="731"/>
                </a:lnTo>
                <a:lnTo>
                  <a:pt x="1133" y="731"/>
                </a:lnTo>
                <a:lnTo>
                  <a:pt x="1133" y="731"/>
                </a:lnTo>
                <a:lnTo>
                  <a:pt x="1134" y="731"/>
                </a:lnTo>
                <a:lnTo>
                  <a:pt x="1134" y="731"/>
                </a:lnTo>
                <a:lnTo>
                  <a:pt x="1135" y="731"/>
                </a:lnTo>
                <a:lnTo>
                  <a:pt x="1135" y="731"/>
                </a:lnTo>
                <a:lnTo>
                  <a:pt x="1136" y="731"/>
                </a:lnTo>
                <a:lnTo>
                  <a:pt x="1136" y="731"/>
                </a:lnTo>
                <a:lnTo>
                  <a:pt x="1137" y="731"/>
                </a:lnTo>
                <a:lnTo>
                  <a:pt x="1137" y="732"/>
                </a:lnTo>
                <a:lnTo>
                  <a:pt x="1138" y="732"/>
                </a:lnTo>
                <a:lnTo>
                  <a:pt x="1138" y="732"/>
                </a:lnTo>
                <a:lnTo>
                  <a:pt x="1139" y="732"/>
                </a:lnTo>
                <a:lnTo>
                  <a:pt x="1139" y="732"/>
                </a:lnTo>
                <a:lnTo>
                  <a:pt x="1140" y="732"/>
                </a:lnTo>
                <a:lnTo>
                  <a:pt x="1140" y="733"/>
                </a:lnTo>
                <a:lnTo>
                  <a:pt x="1141" y="733"/>
                </a:lnTo>
                <a:lnTo>
                  <a:pt x="1141" y="733"/>
                </a:lnTo>
                <a:lnTo>
                  <a:pt x="1142" y="733"/>
                </a:lnTo>
                <a:lnTo>
                  <a:pt x="1142" y="733"/>
                </a:lnTo>
                <a:lnTo>
                  <a:pt x="1143" y="734"/>
                </a:lnTo>
                <a:lnTo>
                  <a:pt x="1143" y="734"/>
                </a:lnTo>
                <a:lnTo>
                  <a:pt x="1144" y="734"/>
                </a:lnTo>
                <a:lnTo>
                  <a:pt x="1144" y="734"/>
                </a:lnTo>
                <a:lnTo>
                  <a:pt x="1145" y="734"/>
                </a:lnTo>
                <a:lnTo>
                  <a:pt x="1145" y="735"/>
                </a:lnTo>
                <a:lnTo>
                  <a:pt x="1145" y="735"/>
                </a:lnTo>
                <a:lnTo>
                  <a:pt x="1146" y="735"/>
                </a:lnTo>
                <a:lnTo>
                  <a:pt x="1146" y="735"/>
                </a:lnTo>
                <a:lnTo>
                  <a:pt x="1147" y="736"/>
                </a:lnTo>
                <a:lnTo>
                  <a:pt x="1147" y="736"/>
                </a:lnTo>
                <a:lnTo>
                  <a:pt x="1148" y="736"/>
                </a:lnTo>
                <a:lnTo>
                  <a:pt x="1148" y="736"/>
                </a:lnTo>
                <a:lnTo>
                  <a:pt x="1148" y="737"/>
                </a:lnTo>
                <a:lnTo>
                  <a:pt x="1149" y="737"/>
                </a:lnTo>
                <a:lnTo>
                  <a:pt x="1149" y="737"/>
                </a:lnTo>
                <a:lnTo>
                  <a:pt x="1150" y="737"/>
                </a:lnTo>
                <a:lnTo>
                  <a:pt x="1150" y="737"/>
                </a:lnTo>
                <a:lnTo>
                  <a:pt x="1151" y="737"/>
                </a:lnTo>
                <a:lnTo>
                  <a:pt x="1151" y="737"/>
                </a:lnTo>
                <a:lnTo>
                  <a:pt x="1152" y="738"/>
                </a:lnTo>
                <a:lnTo>
                  <a:pt x="1152" y="738"/>
                </a:lnTo>
                <a:lnTo>
                  <a:pt x="1153" y="738"/>
                </a:lnTo>
                <a:lnTo>
                  <a:pt x="1153" y="738"/>
                </a:lnTo>
                <a:lnTo>
                  <a:pt x="1154" y="739"/>
                </a:lnTo>
                <a:lnTo>
                  <a:pt x="1154" y="739"/>
                </a:lnTo>
                <a:lnTo>
                  <a:pt x="1155" y="739"/>
                </a:lnTo>
                <a:lnTo>
                  <a:pt x="1155" y="739"/>
                </a:lnTo>
                <a:lnTo>
                  <a:pt x="1156" y="740"/>
                </a:lnTo>
                <a:lnTo>
                  <a:pt x="1156" y="740"/>
                </a:lnTo>
                <a:lnTo>
                  <a:pt x="1156" y="740"/>
                </a:lnTo>
                <a:lnTo>
                  <a:pt x="1157" y="741"/>
                </a:lnTo>
                <a:lnTo>
                  <a:pt x="1157" y="741"/>
                </a:lnTo>
                <a:lnTo>
                  <a:pt x="1157" y="741"/>
                </a:lnTo>
                <a:lnTo>
                  <a:pt x="1158" y="741"/>
                </a:lnTo>
                <a:lnTo>
                  <a:pt x="1158" y="741"/>
                </a:lnTo>
                <a:lnTo>
                  <a:pt x="1159" y="741"/>
                </a:lnTo>
                <a:lnTo>
                  <a:pt x="1159" y="742"/>
                </a:lnTo>
                <a:lnTo>
                  <a:pt x="1159" y="742"/>
                </a:lnTo>
                <a:lnTo>
                  <a:pt x="1160" y="742"/>
                </a:lnTo>
                <a:lnTo>
                  <a:pt x="1160" y="743"/>
                </a:lnTo>
                <a:lnTo>
                  <a:pt x="1161" y="743"/>
                </a:lnTo>
                <a:lnTo>
                  <a:pt x="1161" y="743"/>
                </a:lnTo>
                <a:lnTo>
                  <a:pt x="1162" y="743"/>
                </a:lnTo>
                <a:lnTo>
                  <a:pt x="1162" y="743"/>
                </a:lnTo>
                <a:lnTo>
                  <a:pt x="1163" y="744"/>
                </a:lnTo>
                <a:lnTo>
                  <a:pt x="1163" y="744"/>
                </a:lnTo>
                <a:lnTo>
                  <a:pt x="1164" y="744"/>
                </a:lnTo>
                <a:lnTo>
                  <a:pt x="1164" y="745"/>
                </a:lnTo>
                <a:lnTo>
                  <a:pt x="1164" y="745"/>
                </a:lnTo>
                <a:lnTo>
                  <a:pt x="1165" y="745"/>
                </a:lnTo>
                <a:lnTo>
                  <a:pt x="1165" y="744"/>
                </a:lnTo>
                <a:lnTo>
                  <a:pt x="1166" y="744"/>
                </a:lnTo>
                <a:lnTo>
                  <a:pt x="1166" y="745"/>
                </a:lnTo>
                <a:lnTo>
                  <a:pt x="1167" y="745"/>
                </a:lnTo>
                <a:lnTo>
                  <a:pt x="1167" y="745"/>
                </a:lnTo>
                <a:lnTo>
                  <a:pt x="1168" y="746"/>
                </a:lnTo>
                <a:lnTo>
                  <a:pt x="1168" y="746"/>
                </a:lnTo>
                <a:lnTo>
                  <a:pt x="1169" y="746"/>
                </a:lnTo>
                <a:lnTo>
                  <a:pt x="1169" y="746"/>
                </a:lnTo>
                <a:lnTo>
                  <a:pt x="1170" y="746"/>
                </a:lnTo>
                <a:lnTo>
                  <a:pt x="1170" y="747"/>
                </a:lnTo>
                <a:lnTo>
                  <a:pt x="1170" y="747"/>
                </a:lnTo>
                <a:lnTo>
                  <a:pt x="1171" y="747"/>
                </a:lnTo>
                <a:lnTo>
                  <a:pt x="1171" y="747"/>
                </a:lnTo>
                <a:lnTo>
                  <a:pt x="1171" y="747"/>
                </a:lnTo>
                <a:lnTo>
                  <a:pt x="1172" y="747"/>
                </a:lnTo>
                <a:lnTo>
                  <a:pt x="1172" y="747"/>
                </a:lnTo>
                <a:lnTo>
                  <a:pt x="1173" y="747"/>
                </a:lnTo>
                <a:lnTo>
                  <a:pt x="1173" y="747"/>
                </a:lnTo>
                <a:lnTo>
                  <a:pt x="1174" y="747"/>
                </a:lnTo>
                <a:lnTo>
                  <a:pt x="1174" y="747"/>
                </a:lnTo>
                <a:lnTo>
                  <a:pt x="1175" y="748"/>
                </a:lnTo>
                <a:lnTo>
                  <a:pt x="1175" y="748"/>
                </a:lnTo>
                <a:lnTo>
                  <a:pt x="1176" y="748"/>
                </a:lnTo>
                <a:lnTo>
                  <a:pt x="1176" y="748"/>
                </a:lnTo>
                <a:lnTo>
                  <a:pt x="1177" y="748"/>
                </a:lnTo>
                <a:lnTo>
                  <a:pt x="1177" y="748"/>
                </a:lnTo>
                <a:lnTo>
                  <a:pt x="1178" y="748"/>
                </a:lnTo>
                <a:lnTo>
                  <a:pt x="1178" y="748"/>
                </a:lnTo>
                <a:lnTo>
                  <a:pt x="1179" y="749"/>
                </a:lnTo>
                <a:lnTo>
                  <a:pt x="1179" y="749"/>
                </a:lnTo>
                <a:lnTo>
                  <a:pt x="1180" y="749"/>
                </a:lnTo>
                <a:lnTo>
                  <a:pt x="1180" y="749"/>
                </a:lnTo>
                <a:lnTo>
                  <a:pt x="1181" y="749"/>
                </a:lnTo>
                <a:lnTo>
                  <a:pt x="1181" y="749"/>
                </a:lnTo>
                <a:lnTo>
                  <a:pt x="1182" y="749"/>
                </a:lnTo>
                <a:lnTo>
                  <a:pt x="1182" y="749"/>
                </a:lnTo>
                <a:lnTo>
                  <a:pt x="1183" y="749"/>
                </a:lnTo>
                <a:lnTo>
                  <a:pt x="1183" y="749"/>
                </a:lnTo>
                <a:lnTo>
                  <a:pt x="1183" y="749"/>
                </a:lnTo>
                <a:lnTo>
                  <a:pt x="1184" y="749"/>
                </a:lnTo>
                <a:lnTo>
                  <a:pt x="1184" y="749"/>
                </a:lnTo>
                <a:lnTo>
                  <a:pt x="1185" y="749"/>
                </a:lnTo>
                <a:lnTo>
                  <a:pt x="1185" y="749"/>
                </a:lnTo>
                <a:lnTo>
                  <a:pt x="1186" y="749"/>
                </a:lnTo>
                <a:lnTo>
                  <a:pt x="1186" y="749"/>
                </a:lnTo>
                <a:lnTo>
                  <a:pt x="1187" y="749"/>
                </a:lnTo>
                <a:lnTo>
                  <a:pt x="1187" y="749"/>
                </a:lnTo>
                <a:lnTo>
                  <a:pt x="1188" y="749"/>
                </a:lnTo>
                <a:lnTo>
                  <a:pt x="1188" y="749"/>
                </a:lnTo>
                <a:lnTo>
                  <a:pt x="1189" y="749"/>
                </a:lnTo>
                <a:lnTo>
                  <a:pt x="1189" y="749"/>
                </a:lnTo>
                <a:lnTo>
                  <a:pt x="1190" y="749"/>
                </a:lnTo>
                <a:lnTo>
                  <a:pt x="1190" y="749"/>
                </a:lnTo>
                <a:lnTo>
                  <a:pt x="1191" y="749"/>
                </a:lnTo>
                <a:lnTo>
                  <a:pt x="1191" y="749"/>
                </a:lnTo>
                <a:lnTo>
                  <a:pt x="1192" y="749"/>
                </a:lnTo>
                <a:lnTo>
                  <a:pt x="1192" y="749"/>
                </a:lnTo>
                <a:lnTo>
                  <a:pt x="1193" y="749"/>
                </a:lnTo>
                <a:lnTo>
                  <a:pt x="1193" y="749"/>
                </a:lnTo>
                <a:lnTo>
                  <a:pt x="1194" y="749"/>
                </a:lnTo>
                <a:lnTo>
                  <a:pt x="1194" y="749"/>
                </a:lnTo>
                <a:lnTo>
                  <a:pt x="1195" y="749"/>
                </a:lnTo>
                <a:lnTo>
                  <a:pt x="1195" y="749"/>
                </a:lnTo>
                <a:lnTo>
                  <a:pt x="1196" y="749"/>
                </a:lnTo>
                <a:lnTo>
                  <a:pt x="1196" y="749"/>
                </a:lnTo>
                <a:lnTo>
                  <a:pt x="1196" y="749"/>
                </a:lnTo>
                <a:lnTo>
                  <a:pt x="1197" y="749"/>
                </a:lnTo>
                <a:lnTo>
                  <a:pt x="1197" y="749"/>
                </a:lnTo>
                <a:lnTo>
                  <a:pt x="1198" y="749"/>
                </a:lnTo>
                <a:lnTo>
                  <a:pt x="1198" y="749"/>
                </a:lnTo>
                <a:lnTo>
                  <a:pt x="1199" y="749"/>
                </a:lnTo>
                <a:lnTo>
                  <a:pt x="1199" y="749"/>
                </a:lnTo>
                <a:lnTo>
                  <a:pt x="1200" y="749"/>
                </a:lnTo>
                <a:lnTo>
                  <a:pt x="1200" y="749"/>
                </a:lnTo>
                <a:lnTo>
                  <a:pt x="1201" y="749"/>
                </a:lnTo>
                <a:lnTo>
                  <a:pt x="1201" y="749"/>
                </a:lnTo>
                <a:lnTo>
                  <a:pt x="1202" y="749"/>
                </a:lnTo>
                <a:lnTo>
                  <a:pt x="1202" y="749"/>
                </a:lnTo>
                <a:lnTo>
                  <a:pt x="1203" y="749"/>
                </a:lnTo>
                <a:lnTo>
                  <a:pt x="1203" y="749"/>
                </a:lnTo>
                <a:lnTo>
                  <a:pt x="1204" y="749"/>
                </a:lnTo>
                <a:lnTo>
                  <a:pt x="1204" y="749"/>
                </a:lnTo>
                <a:lnTo>
                  <a:pt x="1205" y="749"/>
                </a:lnTo>
                <a:lnTo>
                  <a:pt x="1205" y="749"/>
                </a:lnTo>
                <a:lnTo>
                  <a:pt x="1206" y="749"/>
                </a:lnTo>
                <a:lnTo>
                  <a:pt x="1206" y="749"/>
                </a:lnTo>
                <a:lnTo>
                  <a:pt x="1207" y="749"/>
                </a:lnTo>
                <a:lnTo>
                  <a:pt x="1207" y="749"/>
                </a:lnTo>
                <a:lnTo>
                  <a:pt x="1208" y="749"/>
                </a:lnTo>
                <a:lnTo>
                  <a:pt x="1208" y="749"/>
                </a:lnTo>
                <a:lnTo>
                  <a:pt x="1209" y="749"/>
                </a:lnTo>
                <a:lnTo>
                  <a:pt x="1209" y="749"/>
                </a:lnTo>
                <a:lnTo>
                  <a:pt x="1209" y="749"/>
                </a:lnTo>
                <a:lnTo>
                  <a:pt x="1210" y="749"/>
                </a:lnTo>
                <a:lnTo>
                  <a:pt x="1210" y="749"/>
                </a:lnTo>
                <a:lnTo>
                  <a:pt x="1211" y="749"/>
                </a:lnTo>
                <a:lnTo>
                  <a:pt x="1211" y="749"/>
                </a:lnTo>
                <a:lnTo>
                  <a:pt x="1212" y="749"/>
                </a:lnTo>
                <a:lnTo>
                  <a:pt x="1212" y="749"/>
                </a:lnTo>
                <a:lnTo>
                  <a:pt x="1213" y="749"/>
                </a:lnTo>
                <a:lnTo>
                  <a:pt x="1213" y="748"/>
                </a:lnTo>
                <a:lnTo>
                  <a:pt x="1214" y="748"/>
                </a:lnTo>
                <a:lnTo>
                  <a:pt x="1214" y="748"/>
                </a:lnTo>
                <a:lnTo>
                  <a:pt x="1215" y="748"/>
                </a:lnTo>
                <a:lnTo>
                  <a:pt x="1215" y="748"/>
                </a:lnTo>
                <a:lnTo>
                  <a:pt x="1216" y="748"/>
                </a:lnTo>
                <a:lnTo>
                  <a:pt x="1216" y="748"/>
                </a:lnTo>
                <a:lnTo>
                  <a:pt x="1217" y="748"/>
                </a:lnTo>
                <a:lnTo>
                  <a:pt x="1217" y="748"/>
                </a:lnTo>
                <a:lnTo>
                  <a:pt x="1218" y="748"/>
                </a:lnTo>
                <a:lnTo>
                  <a:pt x="1218" y="748"/>
                </a:lnTo>
                <a:lnTo>
                  <a:pt x="1219" y="748"/>
                </a:lnTo>
                <a:lnTo>
                  <a:pt x="1219" y="748"/>
                </a:lnTo>
                <a:lnTo>
                  <a:pt x="1220" y="748"/>
                </a:lnTo>
                <a:lnTo>
                  <a:pt x="1220" y="748"/>
                </a:lnTo>
                <a:lnTo>
                  <a:pt x="1221" y="748"/>
                </a:lnTo>
                <a:lnTo>
                  <a:pt x="1221" y="748"/>
                </a:lnTo>
                <a:lnTo>
                  <a:pt x="1221" y="748"/>
                </a:lnTo>
                <a:lnTo>
                  <a:pt x="1222" y="748"/>
                </a:lnTo>
                <a:lnTo>
                  <a:pt x="1222" y="748"/>
                </a:lnTo>
                <a:lnTo>
                  <a:pt x="1223" y="748"/>
                </a:lnTo>
                <a:lnTo>
                  <a:pt x="1223" y="748"/>
                </a:lnTo>
                <a:lnTo>
                  <a:pt x="1224" y="748"/>
                </a:lnTo>
                <a:lnTo>
                  <a:pt x="1224" y="748"/>
                </a:lnTo>
                <a:lnTo>
                  <a:pt x="1225" y="748"/>
                </a:lnTo>
                <a:lnTo>
                  <a:pt x="1225" y="748"/>
                </a:lnTo>
                <a:lnTo>
                  <a:pt x="1226" y="747"/>
                </a:lnTo>
                <a:lnTo>
                  <a:pt x="1226" y="747"/>
                </a:lnTo>
                <a:lnTo>
                  <a:pt x="1227" y="747"/>
                </a:lnTo>
                <a:lnTo>
                  <a:pt x="1227" y="747"/>
                </a:lnTo>
                <a:lnTo>
                  <a:pt x="1228" y="747"/>
                </a:lnTo>
                <a:lnTo>
                  <a:pt x="1228" y="747"/>
                </a:lnTo>
                <a:lnTo>
                  <a:pt x="1229" y="747"/>
                </a:lnTo>
                <a:lnTo>
                  <a:pt x="1229" y="747"/>
                </a:lnTo>
                <a:lnTo>
                  <a:pt x="1230" y="747"/>
                </a:lnTo>
                <a:lnTo>
                  <a:pt x="1230" y="747"/>
                </a:lnTo>
                <a:lnTo>
                  <a:pt x="1231" y="746"/>
                </a:lnTo>
                <a:lnTo>
                  <a:pt x="1231" y="746"/>
                </a:lnTo>
                <a:lnTo>
                  <a:pt x="1232" y="746"/>
                </a:lnTo>
                <a:lnTo>
                  <a:pt x="1232" y="747"/>
                </a:lnTo>
                <a:lnTo>
                  <a:pt x="1233" y="747"/>
                </a:lnTo>
                <a:lnTo>
                  <a:pt x="1233" y="746"/>
                </a:lnTo>
                <a:lnTo>
                  <a:pt x="1234" y="746"/>
                </a:lnTo>
                <a:lnTo>
                  <a:pt x="1234" y="746"/>
                </a:lnTo>
                <a:lnTo>
                  <a:pt x="1234" y="746"/>
                </a:lnTo>
                <a:lnTo>
                  <a:pt x="1235" y="746"/>
                </a:lnTo>
                <a:lnTo>
                  <a:pt x="1235" y="746"/>
                </a:lnTo>
                <a:lnTo>
                  <a:pt x="1236" y="746"/>
                </a:lnTo>
                <a:lnTo>
                  <a:pt x="1236" y="746"/>
                </a:lnTo>
                <a:lnTo>
                  <a:pt x="1237" y="746"/>
                </a:lnTo>
                <a:lnTo>
                  <a:pt x="1237" y="746"/>
                </a:lnTo>
                <a:lnTo>
                  <a:pt x="1238" y="746"/>
                </a:lnTo>
                <a:lnTo>
                  <a:pt x="1238" y="746"/>
                </a:lnTo>
                <a:lnTo>
                  <a:pt x="1238" y="746"/>
                </a:lnTo>
                <a:lnTo>
                  <a:pt x="1239" y="745"/>
                </a:lnTo>
                <a:lnTo>
                  <a:pt x="1239" y="745"/>
                </a:lnTo>
                <a:lnTo>
                  <a:pt x="1240" y="745"/>
                </a:lnTo>
                <a:lnTo>
                  <a:pt x="1240" y="745"/>
                </a:lnTo>
                <a:lnTo>
                  <a:pt x="1241" y="745"/>
                </a:lnTo>
                <a:lnTo>
                  <a:pt x="1241" y="745"/>
                </a:lnTo>
                <a:lnTo>
                  <a:pt x="1242" y="745"/>
                </a:lnTo>
                <a:lnTo>
                  <a:pt x="1242" y="745"/>
                </a:lnTo>
                <a:lnTo>
                  <a:pt x="1243" y="745"/>
                </a:lnTo>
                <a:lnTo>
                  <a:pt x="1243" y="745"/>
                </a:lnTo>
                <a:lnTo>
                  <a:pt x="1244" y="745"/>
                </a:lnTo>
                <a:lnTo>
                  <a:pt x="1244" y="745"/>
                </a:lnTo>
                <a:lnTo>
                  <a:pt x="1245" y="745"/>
                </a:lnTo>
                <a:lnTo>
                  <a:pt x="1245" y="744"/>
                </a:lnTo>
                <a:lnTo>
                  <a:pt x="1246" y="744"/>
                </a:lnTo>
                <a:lnTo>
                  <a:pt x="1246" y="744"/>
                </a:lnTo>
                <a:lnTo>
                  <a:pt x="1246" y="744"/>
                </a:lnTo>
                <a:lnTo>
                  <a:pt x="1247" y="744"/>
                </a:lnTo>
                <a:lnTo>
                  <a:pt x="1247" y="744"/>
                </a:lnTo>
                <a:lnTo>
                  <a:pt x="1247" y="744"/>
                </a:lnTo>
                <a:lnTo>
                  <a:pt x="1248" y="744"/>
                </a:lnTo>
                <a:lnTo>
                  <a:pt x="1248" y="744"/>
                </a:lnTo>
                <a:lnTo>
                  <a:pt x="1249" y="744"/>
                </a:lnTo>
                <a:lnTo>
                  <a:pt x="1249" y="744"/>
                </a:lnTo>
                <a:lnTo>
                  <a:pt x="1250" y="744"/>
                </a:lnTo>
                <a:lnTo>
                  <a:pt x="1250" y="744"/>
                </a:lnTo>
                <a:lnTo>
                  <a:pt x="1250" y="744"/>
                </a:lnTo>
                <a:lnTo>
                  <a:pt x="1251" y="744"/>
                </a:lnTo>
                <a:lnTo>
                  <a:pt x="1251" y="744"/>
                </a:lnTo>
                <a:lnTo>
                  <a:pt x="1252" y="744"/>
                </a:lnTo>
                <a:lnTo>
                  <a:pt x="1252" y="744"/>
                </a:lnTo>
                <a:lnTo>
                  <a:pt x="1253" y="744"/>
                </a:lnTo>
                <a:lnTo>
                  <a:pt x="1253" y="744"/>
                </a:lnTo>
                <a:lnTo>
                  <a:pt x="1254" y="744"/>
                </a:lnTo>
                <a:lnTo>
                  <a:pt x="1254" y="743"/>
                </a:lnTo>
                <a:lnTo>
                  <a:pt x="1255" y="743"/>
                </a:lnTo>
                <a:lnTo>
                  <a:pt x="1255" y="743"/>
                </a:lnTo>
                <a:lnTo>
                  <a:pt x="1256" y="743"/>
                </a:lnTo>
                <a:lnTo>
                  <a:pt x="1256" y="743"/>
                </a:lnTo>
                <a:lnTo>
                  <a:pt x="1257" y="743"/>
                </a:lnTo>
                <a:lnTo>
                  <a:pt x="1257" y="743"/>
                </a:lnTo>
                <a:lnTo>
                  <a:pt x="1258" y="742"/>
                </a:lnTo>
                <a:lnTo>
                  <a:pt x="1258" y="742"/>
                </a:lnTo>
                <a:lnTo>
                  <a:pt x="1259" y="742"/>
                </a:lnTo>
                <a:lnTo>
                  <a:pt x="1259" y="742"/>
                </a:lnTo>
                <a:lnTo>
                  <a:pt x="1260" y="742"/>
                </a:lnTo>
                <a:lnTo>
                  <a:pt x="1260" y="742"/>
                </a:lnTo>
                <a:lnTo>
                  <a:pt x="1260" y="742"/>
                </a:lnTo>
                <a:lnTo>
                  <a:pt x="1261" y="742"/>
                </a:lnTo>
                <a:lnTo>
                  <a:pt x="1261" y="742"/>
                </a:lnTo>
                <a:lnTo>
                  <a:pt x="1262" y="742"/>
                </a:lnTo>
                <a:lnTo>
                  <a:pt x="1262" y="741"/>
                </a:lnTo>
                <a:lnTo>
                  <a:pt x="1263" y="741"/>
                </a:lnTo>
                <a:lnTo>
                  <a:pt x="1263" y="741"/>
                </a:lnTo>
                <a:lnTo>
                  <a:pt x="1264" y="741"/>
                </a:lnTo>
                <a:lnTo>
                  <a:pt x="1264" y="741"/>
                </a:lnTo>
                <a:lnTo>
                  <a:pt x="1265" y="741"/>
                </a:lnTo>
                <a:lnTo>
                  <a:pt x="1265" y="741"/>
                </a:lnTo>
                <a:lnTo>
                  <a:pt x="1266" y="740"/>
                </a:lnTo>
                <a:lnTo>
                  <a:pt x="1266" y="740"/>
                </a:lnTo>
                <a:lnTo>
                  <a:pt x="1267" y="740"/>
                </a:lnTo>
                <a:lnTo>
                  <a:pt x="1267" y="740"/>
                </a:lnTo>
                <a:lnTo>
                  <a:pt x="1268" y="740"/>
                </a:lnTo>
                <a:lnTo>
                  <a:pt x="1268" y="740"/>
                </a:lnTo>
                <a:lnTo>
                  <a:pt x="1269" y="740"/>
                </a:lnTo>
                <a:lnTo>
                  <a:pt x="1269" y="740"/>
                </a:lnTo>
                <a:lnTo>
                  <a:pt x="1269" y="739"/>
                </a:lnTo>
                <a:lnTo>
                  <a:pt x="1270" y="739"/>
                </a:lnTo>
                <a:lnTo>
                  <a:pt x="1270" y="739"/>
                </a:lnTo>
                <a:lnTo>
                  <a:pt x="1271" y="739"/>
                </a:lnTo>
                <a:lnTo>
                  <a:pt x="1271" y="739"/>
                </a:lnTo>
                <a:lnTo>
                  <a:pt x="1272" y="739"/>
                </a:lnTo>
                <a:lnTo>
                  <a:pt x="1272" y="739"/>
                </a:lnTo>
                <a:lnTo>
                  <a:pt x="1272" y="739"/>
                </a:lnTo>
                <a:lnTo>
                  <a:pt x="1273" y="738"/>
                </a:lnTo>
                <a:lnTo>
                  <a:pt x="1273" y="738"/>
                </a:lnTo>
                <a:lnTo>
                  <a:pt x="1274" y="738"/>
                </a:lnTo>
                <a:lnTo>
                  <a:pt x="1274" y="738"/>
                </a:lnTo>
                <a:lnTo>
                  <a:pt x="1275" y="738"/>
                </a:lnTo>
                <a:lnTo>
                  <a:pt x="1275" y="738"/>
                </a:lnTo>
                <a:lnTo>
                  <a:pt x="1276" y="738"/>
                </a:lnTo>
                <a:lnTo>
                  <a:pt x="1276" y="738"/>
                </a:lnTo>
                <a:lnTo>
                  <a:pt x="1277" y="737"/>
                </a:lnTo>
                <a:lnTo>
                  <a:pt x="1277" y="737"/>
                </a:lnTo>
                <a:lnTo>
                  <a:pt x="1277" y="737"/>
                </a:lnTo>
                <a:lnTo>
                  <a:pt x="1278" y="737"/>
                </a:lnTo>
                <a:lnTo>
                  <a:pt x="1278" y="737"/>
                </a:lnTo>
                <a:lnTo>
                  <a:pt x="1279" y="737"/>
                </a:lnTo>
                <a:lnTo>
                  <a:pt x="1279" y="737"/>
                </a:lnTo>
                <a:lnTo>
                  <a:pt x="1280" y="737"/>
                </a:lnTo>
                <a:lnTo>
                  <a:pt x="1280" y="737"/>
                </a:lnTo>
                <a:lnTo>
                  <a:pt x="1281" y="737"/>
                </a:lnTo>
                <a:lnTo>
                  <a:pt x="1281" y="736"/>
                </a:lnTo>
                <a:lnTo>
                  <a:pt x="1282" y="736"/>
                </a:lnTo>
                <a:lnTo>
                  <a:pt x="1282" y="736"/>
                </a:lnTo>
                <a:lnTo>
                  <a:pt x="1283" y="736"/>
                </a:lnTo>
                <a:lnTo>
                  <a:pt x="1283" y="736"/>
                </a:lnTo>
                <a:lnTo>
                  <a:pt x="1284" y="735"/>
                </a:lnTo>
                <a:lnTo>
                  <a:pt x="1284" y="735"/>
                </a:lnTo>
                <a:lnTo>
                  <a:pt x="1285" y="735"/>
                </a:lnTo>
                <a:lnTo>
                  <a:pt x="1285" y="735"/>
                </a:lnTo>
                <a:lnTo>
                  <a:pt x="1285" y="735"/>
                </a:lnTo>
                <a:lnTo>
                  <a:pt x="1286" y="735"/>
                </a:lnTo>
                <a:lnTo>
                  <a:pt x="1286" y="734"/>
                </a:lnTo>
                <a:lnTo>
                  <a:pt x="1287" y="734"/>
                </a:lnTo>
                <a:lnTo>
                  <a:pt x="1287" y="734"/>
                </a:lnTo>
                <a:lnTo>
                  <a:pt x="1288" y="733"/>
                </a:lnTo>
                <a:lnTo>
                  <a:pt x="1288" y="733"/>
                </a:lnTo>
                <a:lnTo>
                  <a:pt x="1289" y="733"/>
                </a:lnTo>
                <a:lnTo>
                  <a:pt x="1289" y="732"/>
                </a:lnTo>
                <a:lnTo>
                  <a:pt x="1290" y="732"/>
                </a:lnTo>
                <a:lnTo>
                  <a:pt x="1290" y="732"/>
                </a:lnTo>
                <a:lnTo>
                  <a:pt x="1291" y="732"/>
                </a:lnTo>
                <a:lnTo>
                  <a:pt x="1291" y="732"/>
                </a:lnTo>
                <a:lnTo>
                  <a:pt x="1292" y="732"/>
                </a:lnTo>
                <a:lnTo>
                  <a:pt x="1292" y="732"/>
                </a:lnTo>
                <a:lnTo>
                  <a:pt x="1293" y="732"/>
                </a:lnTo>
                <a:lnTo>
                  <a:pt x="1293" y="731"/>
                </a:lnTo>
                <a:lnTo>
                  <a:pt x="1294" y="731"/>
                </a:lnTo>
                <a:lnTo>
                  <a:pt x="1294" y="730"/>
                </a:lnTo>
                <a:lnTo>
                  <a:pt x="1295" y="730"/>
                </a:lnTo>
                <a:lnTo>
                  <a:pt x="1295" y="730"/>
                </a:lnTo>
                <a:lnTo>
                  <a:pt x="1296" y="730"/>
                </a:lnTo>
                <a:lnTo>
                  <a:pt x="1296" y="730"/>
                </a:lnTo>
                <a:lnTo>
                  <a:pt x="1297" y="730"/>
                </a:lnTo>
                <a:lnTo>
                  <a:pt x="1297" y="729"/>
                </a:lnTo>
                <a:lnTo>
                  <a:pt x="1298" y="729"/>
                </a:lnTo>
                <a:lnTo>
                  <a:pt x="1298" y="729"/>
                </a:lnTo>
                <a:lnTo>
                  <a:pt x="1298" y="729"/>
                </a:lnTo>
                <a:lnTo>
                  <a:pt x="1299" y="729"/>
                </a:lnTo>
                <a:lnTo>
                  <a:pt x="1299" y="728"/>
                </a:lnTo>
                <a:lnTo>
                  <a:pt x="1300" y="728"/>
                </a:lnTo>
                <a:lnTo>
                  <a:pt x="1300" y="728"/>
                </a:lnTo>
                <a:lnTo>
                  <a:pt x="1301" y="728"/>
                </a:lnTo>
                <a:lnTo>
                  <a:pt x="1301" y="727"/>
                </a:lnTo>
                <a:lnTo>
                  <a:pt x="1302" y="727"/>
                </a:lnTo>
                <a:lnTo>
                  <a:pt x="1302" y="727"/>
                </a:lnTo>
                <a:lnTo>
                  <a:pt x="1303" y="727"/>
                </a:lnTo>
                <a:lnTo>
                  <a:pt x="1303" y="727"/>
                </a:lnTo>
                <a:lnTo>
                  <a:pt x="1304" y="726"/>
                </a:lnTo>
                <a:lnTo>
                  <a:pt x="1304" y="726"/>
                </a:lnTo>
                <a:lnTo>
                  <a:pt x="1305" y="726"/>
                </a:lnTo>
                <a:lnTo>
                  <a:pt x="1305" y="726"/>
                </a:lnTo>
                <a:lnTo>
                  <a:pt x="1305" y="726"/>
                </a:lnTo>
                <a:lnTo>
                  <a:pt x="1306" y="725"/>
                </a:lnTo>
                <a:lnTo>
                  <a:pt x="1306" y="725"/>
                </a:lnTo>
                <a:lnTo>
                  <a:pt x="1307" y="725"/>
                </a:lnTo>
                <a:lnTo>
                  <a:pt x="1307" y="725"/>
                </a:lnTo>
                <a:lnTo>
                  <a:pt x="1308" y="725"/>
                </a:lnTo>
                <a:lnTo>
                  <a:pt x="1308" y="724"/>
                </a:lnTo>
                <a:lnTo>
                  <a:pt x="1309" y="724"/>
                </a:lnTo>
                <a:lnTo>
                  <a:pt x="1309" y="724"/>
                </a:lnTo>
                <a:lnTo>
                  <a:pt x="1310" y="723"/>
                </a:lnTo>
                <a:lnTo>
                  <a:pt x="1310" y="723"/>
                </a:lnTo>
                <a:lnTo>
                  <a:pt x="1311" y="723"/>
                </a:lnTo>
                <a:lnTo>
                  <a:pt x="1311" y="722"/>
                </a:lnTo>
                <a:lnTo>
                  <a:pt x="1311" y="722"/>
                </a:lnTo>
                <a:lnTo>
                  <a:pt x="1312" y="722"/>
                </a:lnTo>
                <a:lnTo>
                  <a:pt x="1312" y="722"/>
                </a:lnTo>
                <a:lnTo>
                  <a:pt x="1313" y="721"/>
                </a:lnTo>
                <a:lnTo>
                  <a:pt x="1313" y="721"/>
                </a:lnTo>
                <a:lnTo>
                  <a:pt x="1314" y="721"/>
                </a:lnTo>
                <a:lnTo>
                  <a:pt x="1314" y="720"/>
                </a:lnTo>
                <a:lnTo>
                  <a:pt x="1315" y="720"/>
                </a:lnTo>
                <a:lnTo>
                  <a:pt x="1315" y="720"/>
                </a:lnTo>
                <a:lnTo>
                  <a:pt x="1316" y="720"/>
                </a:lnTo>
                <a:lnTo>
                  <a:pt x="1316" y="720"/>
                </a:lnTo>
                <a:lnTo>
                  <a:pt x="1316" y="719"/>
                </a:lnTo>
                <a:lnTo>
                  <a:pt x="1317" y="719"/>
                </a:lnTo>
                <a:lnTo>
                  <a:pt x="1317" y="719"/>
                </a:lnTo>
                <a:lnTo>
                  <a:pt x="1318" y="718"/>
                </a:lnTo>
                <a:lnTo>
                  <a:pt x="1318" y="718"/>
                </a:lnTo>
                <a:lnTo>
                  <a:pt x="1319" y="718"/>
                </a:lnTo>
                <a:lnTo>
                  <a:pt x="1319" y="718"/>
                </a:lnTo>
                <a:lnTo>
                  <a:pt x="1320" y="718"/>
                </a:lnTo>
                <a:lnTo>
                  <a:pt x="1320" y="717"/>
                </a:lnTo>
                <a:lnTo>
                  <a:pt x="1321" y="717"/>
                </a:lnTo>
                <a:lnTo>
                  <a:pt x="1321" y="717"/>
                </a:lnTo>
                <a:lnTo>
                  <a:pt x="1322" y="716"/>
                </a:lnTo>
                <a:lnTo>
                  <a:pt x="1322" y="716"/>
                </a:lnTo>
                <a:lnTo>
                  <a:pt x="1323" y="716"/>
                </a:lnTo>
                <a:lnTo>
                  <a:pt x="1323" y="715"/>
                </a:lnTo>
                <a:lnTo>
                  <a:pt x="1324" y="715"/>
                </a:lnTo>
                <a:lnTo>
                  <a:pt x="1324" y="714"/>
                </a:lnTo>
                <a:lnTo>
                  <a:pt x="1324" y="715"/>
                </a:lnTo>
                <a:lnTo>
                  <a:pt x="1324" y="715"/>
                </a:lnTo>
                <a:lnTo>
                  <a:pt x="1325" y="715"/>
                </a:lnTo>
                <a:lnTo>
                  <a:pt x="1325" y="714"/>
                </a:lnTo>
                <a:lnTo>
                  <a:pt x="1326" y="714"/>
                </a:lnTo>
                <a:lnTo>
                  <a:pt x="1326" y="713"/>
                </a:lnTo>
                <a:lnTo>
                  <a:pt x="1327" y="713"/>
                </a:lnTo>
                <a:lnTo>
                  <a:pt x="1327" y="713"/>
                </a:lnTo>
                <a:lnTo>
                  <a:pt x="1328" y="713"/>
                </a:lnTo>
                <a:lnTo>
                  <a:pt x="1328" y="712"/>
                </a:lnTo>
                <a:lnTo>
                  <a:pt x="1329" y="712"/>
                </a:lnTo>
                <a:lnTo>
                  <a:pt x="1329" y="712"/>
                </a:lnTo>
                <a:lnTo>
                  <a:pt x="1330" y="712"/>
                </a:lnTo>
                <a:lnTo>
                  <a:pt x="1330" y="711"/>
                </a:lnTo>
                <a:lnTo>
                  <a:pt x="1331" y="711"/>
                </a:lnTo>
                <a:lnTo>
                  <a:pt x="1331" y="710"/>
                </a:lnTo>
                <a:lnTo>
                  <a:pt x="1332" y="710"/>
                </a:lnTo>
                <a:lnTo>
                  <a:pt x="1332" y="710"/>
                </a:lnTo>
                <a:lnTo>
                  <a:pt x="1333" y="710"/>
                </a:lnTo>
                <a:lnTo>
                  <a:pt x="1333" y="709"/>
                </a:lnTo>
                <a:lnTo>
                  <a:pt x="1334" y="709"/>
                </a:lnTo>
                <a:lnTo>
                  <a:pt x="1334" y="709"/>
                </a:lnTo>
                <a:lnTo>
                  <a:pt x="1335" y="709"/>
                </a:lnTo>
                <a:lnTo>
                  <a:pt x="1335" y="708"/>
                </a:lnTo>
                <a:lnTo>
                  <a:pt x="1336" y="708"/>
                </a:lnTo>
                <a:lnTo>
                  <a:pt x="1336" y="708"/>
                </a:lnTo>
                <a:lnTo>
                  <a:pt x="1336" y="708"/>
                </a:lnTo>
                <a:lnTo>
                  <a:pt x="1337" y="707"/>
                </a:lnTo>
                <a:lnTo>
                  <a:pt x="1337" y="707"/>
                </a:lnTo>
                <a:lnTo>
                  <a:pt x="1338" y="707"/>
                </a:lnTo>
                <a:lnTo>
                  <a:pt x="1338" y="706"/>
                </a:lnTo>
                <a:lnTo>
                  <a:pt x="1339" y="706"/>
                </a:lnTo>
                <a:lnTo>
                  <a:pt x="1339" y="706"/>
                </a:lnTo>
                <a:lnTo>
                  <a:pt x="1340" y="706"/>
                </a:lnTo>
                <a:lnTo>
                  <a:pt x="1340" y="705"/>
                </a:lnTo>
                <a:lnTo>
                  <a:pt x="1340" y="705"/>
                </a:lnTo>
                <a:lnTo>
                  <a:pt x="1341" y="705"/>
                </a:lnTo>
                <a:lnTo>
                  <a:pt x="1341" y="705"/>
                </a:lnTo>
                <a:lnTo>
                  <a:pt x="1342" y="704"/>
                </a:lnTo>
                <a:lnTo>
                  <a:pt x="1342" y="704"/>
                </a:lnTo>
                <a:lnTo>
                  <a:pt x="1343" y="703"/>
                </a:lnTo>
                <a:lnTo>
                  <a:pt x="1343" y="703"/>
                </a:lnTo>
                <a:lnTo>
                  <a:pt x="1344" y="703"/>
                </a:lnTo>
                <a:lnTo>
                  <a:pt x="1344" y="703"/>
                </a:lnTo>
                <a:lnTo>
                  <a:pt x="1345" y="703"/>
                </a:lnTo>
                <a:lnTo>
                  <a:pt x="1345" y="703"/>
                </a:lnTo>
                <a:lnTo>
                  <a:pt x="1346" y="702"/>
                </a:lnTo>
                <a:lnTo>
                  <a:pt x="1346" y="702"/>
                </a:lnTo>
                <a:lnTo>
                  <a:pt x="1347" y="702"/>
                </a:lnTo>
                <a:lnTo>
                  <a:pt x="1347" y="701"/>
                </a:lnTo>
                <a:lnTo>
                  <a:pt x="1348" y="701"/>
                </a:lnTo>
                <a:lnTo>
                  <a:pt x="1348" y="701"/>
                </a:lnTo>
                <a:lnTo>
                  <a:pt x="1349" y="701"/>
                </a:lnTo>
                <a:lnTo>
                  <a:pt x="1349" y="700"/>
                </a:lnTo>
                <a:lnTo>
                  <a:pt x="1349" y="700"/>
                </a:lnTo>
                <a:lnTo>
                  <a:pt x="1350" y="700"/>
                </a:lnTo>
                <a:lnTo>
                  <a:pt x="1350" y="699"/>
                </a:lnTo>
                <a:lnTo>
                  <a:pt x="1351" y="699"/>
                </a:lnTo>
                <a:lnTo>
                  <a:pt x="1351" y="699"/>
                </a:lnTo>
                <a:lnTo>
                  <a:pt x="1352" y="699"/>
                </a:lnTo>
                <a:lnTo>
                  <a:pt x="1352" y="698"/>
                </a:lnTo>
                <a:lnTo>
                  <a:pt x="1353" y="698"/>
                </a:lnTo>
                <a:lnTo>
                  <a:pt x="1353" y="698"/>
                </a:lnTo>
                <a:lnTo>
                  <a:pt x="1354" y="698"/>
                </a:lnTo>
                <a:lnTo>
                  <a:pt x="1354" y="698"/>
                </a:lnTo>
                <a:lnTo>
                  <a:pt x="1355" y="697"/>
                </a:lnTo>
                <a:lnTo>
                  <a:pt x="1355" y="697"/>
                </a:lnTo>
                <a:lnTo>
                  <a:pt x="1355" y="697"/>
                </a:lnTo>
                <a:lnTo>
                  <a:pt x="1356" y="696"/>
                </a:lnTo>
                <a:lnTo>
                  <a:pt x="1356" y="696"/>
                </a:lnTo>
                <a:lnTo>
                  <a:pt x="1357" y="696"/>
                </a:lnTo>
                <a:lnTo>
                  <a:pt x="1357" y="696"/>
                </a:lnTo>
                <a:lnTo>
                  <a:pt x="1358" y="696"/>
                </a:lnTo>
                <a:lnTo>
                  <a:pt x="1358" y="695"/>
                </a:lnTo>
                <a:lnTo>
                  <a:pt x="1359" y="695"/>
                </a:lnTo>
                <a:lnTo>
                  <a:pt x="1359" y="695"/>
                </a:lnTo>
                <a:lnTo>
                  <a:pt x="1360" y="695"/>
                </a:lnTo>
                <a:lnTo>
                  <a:pt x="1360" y="694"/>
                </a:lnTo>
                <a:lnTo>
                  <a:pt x="1360" y="694"/>
                </a:lnTo>
                <a:lnTo>
                  <a:pt x="1361" y="694"/>
                </a:lnTo>
                <a:lnTo>
                  <a:pt x="1361" y="693"/>
                </a:lnTo>
                <a:lnTo>
                  <a:pt x="1362" y="693"/>
                </a:lnTo>
                <a:lnTo>
                  <a:pt x="1362" y="693"/>
                </a:lnTo>
                <a:lnTo>
                  <a:pt x="1362" y="693"/>
                </a:lnTo>
                <a:lnTo>
                  <a:pt x="1363" y="693"/>
                </a:lnTo>
                <a:lnTo>
                  <a:pt x="1363" y="692"/>
                </a:lnTo>
                <a:lnTo>
                  <a:pt x="1364" y="692"/>
                </a:lnTo>
                <a:lnTo>
                  <a:pt x="1364" y="692"/>
                </a:lnTo>
                <a:lnTo>
                  <a:pt x="1365" y="691"/>
                </a:lnTo>
                <a:lnTo>
                  <a:pt x="1365" y="691"/>
                </a:lnTo>
                <a:lnTo>
                  <a:pt x="1366" y="691"/>
                </a:lnTo>
                <a:lnTo>
                  <a:pt x="1366" y="691"/>
                </a:lnTo>
                <a:lnTo>
                  <a:pt x="1367" y="691"/>
                </a:lnTo>
                <a:lnTo>
                  <a:pt x="1367" y="691"/>
                </a:lnTo>
                <a:lnTo>
                  <a:pt x="1368" y="691"/>
                </a:lnTo>
                <a:lnTo>
                  <a:pt x="1368" y="690"/>
                </a:lnTo>
                <a:lnTo>
                  <a:pt x="1369" y="690"/>
                </a:lnTo>
                <a:lnTo>
                  <a:pt x="1369" y="690"/>
                </a:lnTo>
                <a:lnTo>
                  <a:pt x="1370" y="690"/>
                </a:lnTo>
                <a:lnTo>
                  <a:pt x="1370" y="690"/>
                </a:lnTo>
                <a:lnTo>
                  <a:pt x="1371" y="689"/>
                </a:lnTo>
                <a:lnTo>
                  <a:pt x="1371" y="689"/>
                </a:lnTo>
                <a:lnTo>
                  <a:pt x="1371" y="689"/>
                </a:lnTo>
                <a:lnTo>
                  <a:pt x="1372" y="689"/>
                </a:lnTo>
                <a:lnTo>
                  <a:pt x="1372" y="688"/>
                </a:lnTo>
                <a:lnTo>
                  <a:pt x="1373" y="688"/>
                </a:lnTo>
                <a:lnTo>
                  <a:pt x="1373" y="687"/>
                </a:lnTo>
                <a:lnTo>
                  <a:pt x="1374" y="686"/>
                </a:lnTo>
                <a:lnTo>
                  <a:pt x="1374" y="685"/>
                </a:lnTo>
                <a:lnTo>
                  <a:pt x="1375" y="685"/>
                </a:lnTo>
                <a:lnTo>
                  <a:pt x="1375" y="685"/>
                </a:lnTo>
                <a:lnTo>
                  <a:pt x="1375" y="685"/>
                </a:lnTo>
                <a:lnTo>
                  <a:pt x="1376" y="685"/>
                </a:lnTo>
                <a:lnTo>
                  <a:pt x="1376" y="685"/>
                </a:lnTo>
                <a:lnTo>
                  <a:pt x="1377" y="685"/>
                </a:lnTo>
                <a:lnTo>
                  <a:pt x="1377" y="685"/>
                </a:lnTo>
                <a:lnTo>
                  <a:pt x="1378" y="686"/>
                </a:lnTo>
                <a:lnTo>
                  <a:pt x="1378" y="685"/>
                </a:lnTo>
                <a:lnTo>
                  <a:pt x="1379" y="685"/>
                </a:lnTo>
                <a:lnTo>
                  <a:pt x="1379" y="685"/>
                </a:lnTo>
                <a:lnTo>
                  <a:pt x="1380" y="685"/>
                </a:lnTo>
                <a:lnTo>
                  <a:pt x="1380" y="685"/>
                </a:lnTo>
                <a:lnTo>
                  <a:pt x="1381" y="684"/>
                </a:lnTo>
                <a:lnTo>
                  <a:pt x="1381" y="684"/>
                </a:lnTo>
                <a:lnTo>
                  <a:pt x="1382" y="684"/>
                </a:lnTo>
                <a:lnTo>
                  <a:pt x="1382" y="684"/>
                </a:lnTo>
                <a:lnTo>
                  <a:pt x="1383" y="684"/>
                </a:lnTo>
                <a:lnTo>
                  <a:pt x="1383" y="683"/>
                </a:lnTo>
                <a:lnTo>
                  <a:pt x="1384" y="683"/>
                </a:lnTo>
                <a:lnTo>
                  <a:pt x="1384" y="683"/>
                </a:lnTo>
                <a:lnTo>
                  <a:pt x="1385" y="682"/>
                </a:lnTo>
                <a:lnTo>
                  <a:pt x="1385" y="682"/>
                </a:lnTo>
                <a:lnTo>
                  <a:pt x="1386" y="682"/>
                </a:lnTo>
                <a:lnTo>
                  <a:pt x="1386" y="682"/>
                </a:lnTo>
                <a:lnTo>
                  <a:pt x="1387" y="682"/>
                </a:lnTo>
                <a:lnTo>
                  <a:pt x="1387" y="682"/>
                </a:lnTo>
                <a:lnTo>
                  <a:pt x="1387" y="682"/>
                </a:lnTo>
                <a:lnTo>
                  <a:pt x="1388" y="681"/>
                </a:lnTo>
                <a:lnTo>
                  <a:pt x="1388" y="681"/>
                </a:lnTo>
                <a:lnTo>
                  <a:pt x="1389" y="681"/>
                </a:lnTo>
                <a:lnTo>
                  <a:pt x="1389" y="680"/>
                </a:lnTo>
                <a:lnTo>
                  <a:pt x="1390" y="680"/>
                </a:lnTo>
                <a:lnTo>
                  <a:pt x="1390" y="679"/>
                </a:lnTo>
                <a:lnTo>
                  <a:pt x="1391" y="679"/>
                </a:lnTo>
                <a:lnTo>
                  <a:pt x="1391" y="679"/>
                </a:lnTo>
                <a:lnTo>
                  <a:pt x="1391" y="678"/>
                </a:lnTo>
                <a:lnTo>
                  <a:pt x="1392" y="678"/>
                </a:lnTo>
                <a:lnTo>
                  <a:pt x="1392" y="677"/>
                </a:lnTo>
                <a:lnTo>
                  <a:pt x="1393" y="677"/>
                </a:lnTo>
                <a:lnTo>
                  <a:pt x="1393" y="676"/>
                </a:lnTo>
                <a:lnTo>
                  <a:pt x="1394" y="676"/>
                </a:lnTo>
                <a:lnTo>
                  <a:pt x="1394" y="676"/>
                </a:lnTo>
                <a:lnTo>
                  <a:pt x="1395" y="676"/>
                </a:lnTo>
                <a:lnTo>
                  <a:pt x="1395" y="675"/>
                </a:lnTo>
                <a:lnTo>
                  <a:pt x="1396" y="675"/>
                </a:lnTo>
                <a:lnTo>
                  <a:pt x="1396" y="675"/>
                </a:lnTo>
                <a:lnTo>
                  <a:pt x="1397" y="675"/>
                </a:lnTo>
                <a:lnTo>
                  <a:pt x="1397" y="675"/>
                </a:lnTo>
                <a:lnTo>
                  <a:pt x="1398" y="675"/>
                </a:lnTo>
                <a:lnTo>
                  <a:pt x="1398" y="674"/>
                </a:lnTo>
                <a:lnTo>
                  <a:pt x="1399" y="674"/>
                </a:lnTo>
                <a:lnTo>
                  <a:pt x="1399" y="674"/>
                </a:lnTo>
                <a:lnTo>
                  <a:pt x="1400" y="674"/>
                </a:lnTo>
                <a:lnTo>
                  <a:pt x="1400" y="674"/>
                </a:lnTo>
                <a:lnTo>
                  <a:pt x="1400" y="674"/>
                </a:lnTo>
                <a:lnTo>
                  <a:pt x="1401" y="673"/>
                </a:lnTo>
                <a:lnTo>
                  <a:pt x="1401" y="673"/>
                </a:lnTo>
                <a:lnTo>
                  <a:pt x="1402" y="673"/>
                </a:lnTo>
                <a:lnTo>
                  <a:pt x="1402" y="673"/>
                </a:lnTo>
                <a:lnTo>
                  <a:pt x="1403" y="673"/>
                </a:lnTo>
                <a:lnTo>
                  <a:pt x="1403" y="673"/>
                </a:lnTo>
                <a:lnTo>
                  <a:pt x="1404" y="673"/>
                </a:lnTo>
                <a:lnTo>
                  <a:pt x="1404" y="673"/>
                </a:lnTo>
                <a:lnTo>
                  <a:pt x="1405" y="672"/>
                </a:lnTo>
                <a:lnTo>
                  <a:pt x="1405" y="672"/>
                </a:lnTo>
                <a:lnTo>
                  <a:pt x="1406" y="672"/>
                </a:lnTo>
                <a:lnTo>
                  <a:pt x="1406" y="672"/>
                </a:lnTo>
                <a:lnTo>
                  <a:pt x="1407" y="671"/>
                </a:lnTo>
                <a:lnTo>
                  <a:pt x="1407" y="671"/>
                </a:lnTo>
                <a:lnTo>
                  <a:pt x="1408" y="671"/>
                </a:lnTo>
                <a:lnTo>
                  <a:pt x="1408" y="671"/>
                </a:lnTo>
                <a:lnTo>
                  <a:pt x="1409" y="671"/>
                </a:lnTo>
                <a:lnTo>
                  <a:pt x="1409" y="671"/>
                </a:lnTo>
                <a:lnTo>
                  <a:pt x="1410" y="671"/>
                </a:lnTo>
                <a:lnTo>
                  <a:pt x="1410" y="670"/>
                </a:lnTo>
                <a:lnTo>
                  <a:pt x="1411" y="670"/>
                </a:lnTo>
                <a:lnTo>
                  <a:pt x="1411" y="670"/>
                </a:lnTo>
                <a:lnTo>
                  <a:pt x="1412" y="670"/>
                </a:lnTo>
                <a:lnTo>
                  <a:pt x="1412" y="670"/>
                </a:lnTo>
                <a:lnTo>
                  <a:pt x="1413" y="670"/>
                </a:lnTo>
                <a:lnTo>
                  <a:pt x="1413" y="670"/>
                </a:lnTo>
                <a:lnTo>
                  <a:pt x="1413" y="670"/>
                </a:lnTo>
                <a:lnTo>
                  <a:pt x="1414" y="670"/>
                </a:lnTo>
                <a:lnTo>
                  <a:pt x="1414" y="669"/>
                </a:lnTo>
                <a:lnTo>
                  <a:pt x="1414" y="669"/>
                </a:lnTo>
                <a:lnTo>
                  <a:pt x="1415" y="669"/>
                </a:lnTo>
                <a:lnTo>
                  <a:pt x="1415" y="669"/>
                </a:lnTo>
                <a:lnTo>
                  <a:pt x="1416" y="669"/>
                </a:lnTo>
                <a:lnTo>
                  <a:pt x="1416" y="669"/>
                </a:lnTo>
                <a:lnTo>
                  <a:pt x="1417" y="669"/>
                </a:lnTo>
                <a:lnTo>
                  <a:pt x="1417" y="669"/>
                </a:lnTo>
                <a:lnTo>
                  <a:pt x="1418" y="668"/>
                </a:lnTo>
                <a:lnTo>
                  <a:pt x="1418" y="668"/>
                </a:lnTo>
                <a:lnTo>
                  <a:pt x="1419" y="668"/>
                </a:lnTo>
                <a:lnTo>
                  <a:pt x="1419" y="668"/>
                </a:lnTo>
                <a:lnTo>
                  <a:pt x="1420" y="668"/>
                </a:lnTo>
                <a:lnTo>
                  <a:pt x="1420" y="668"/>
                </a:lnTo>
                <a:lnTo>
                  <a:pt x="1421" y="668"/>
                </a:lnTo>
                <a:lnTo>
                  <a:pt x="1421" y="667"/>
                </a:lnTo>
                <a:lnTo>
                  <a:pt x="1422" y="667"/>
                </a:lnTo>
                <a:lnTo>
                  <a:pt x="1422" y="667"/>
                </a:lnTo>
                <a:lnTo>
                  <a:pt x="1423" y="667"/>
                </a:lnTo>
                <a:lnTo>
                  <a:pt x="1423" y="667"/>
                </a:lnTo>
                <a:lnTo>
                  <a:pt x="1424" y="667"/>
                </a:lnTo>
                <a:lnTo>
                  <a:pt x="1424" y="667"/>
                </a:lnTo>
                <a:lnTo>
                  <a:pt x="1425" y="667"/>
                </a:lnTo>
                <a:lnTo>
                  <a:pt x="1425" y="667"/>
                </a:lnTo>
                <a:lnTo>
                  <a:pt x="1426" y="667"/>
                </a:lnTo>
                <a:lnTo>
                  <a:pt x="1426" y="666"/>
                </a:lnTo>
                <a:lnTo>
                  <a:pt x="1426" y="666"/>
                </a:lnTo>
                <a:lnTo>
                  <a:pt x="1426" y="666"/>
                </a:lnTo>
                <a:lnTo>
                  <a:pt x="1427" y="666"/>
                </a:lnTo>
                <a:lnTo>
                  <a:pt x="1427" y="666"/>
                </a:lnTo>
                <a:lnTo>
                  <a:pt x="1428" y="666"/>
                </a:lnTo>
                <a:lnTo>
                  <a:pt x="1428" y="666"/>
                </a:lnTo>
                <a:lnTo>
                  <a:pt x="1429" y="665"/>
                </a:lnTo>
                <a:lnTo>
                  <a:pt x="1429" y="665"/>
                </a:lnTo>
                <a:lnTo>
                  <a:pt x="1430" y="665"/>
                </a:lnTo>
                <a:lnTo>
                  <a:pt x="1430" y="665"/>
                </a:lnTo>
                <a:lnTo>
                  <a:pt x="1430" y="664"/>
                </a:lnTo>
                <a:lnTo>
                  <a:pt x="1431" y="664"/>
                </a:lnTo>
                <a:lnTo>
                  <a:pt x="1431" y="664"/>
                </a:lnTo>
                <a:lnTo>
                  <a:pt x="1432" y="664"/>
                </a:lnTo>
                <a:lnTo>
                  <a:pt x="1432" y="664"/>
                </a:lnTo>
                <a:lnTo>
                  <a:pt x="1433" y="664"/>
                </a:lnTo>
                <a:lnTo>
                  <a:pt x="1433" y="664"/>
                </a:lnTo>
                <a:lnTo>
                  <a:pt x="1434" y="664"/>
                </a:lnTo>
                <a:lnTo>
                  <a:pt x="1434" y="664"/>
                </a:lnTo>
                <a:lnTo>
                  <a:pt x="1435" y="663"/>
                </a:lnTo>
                <a:lnTo>
                  <a:pt x="1435" y="663"/>
                </a:lnTo>
                <a:lnTo>
                  <a:pt x="1436" y="663"/>
                </a:lnTo>
                <a:lnTo>
                  <a:pt x="1436" y="663"/>
                </a:lnTo>
                <a:lnTo>
                  <a:pt x="1437" y="662"/>
                </a:lnTo>
                <a:lnTo>
                  <a:pt x="1437" y="662"/>
                </a:lnTo>
                <a:lnTo>
                  <a:pt x="1438" y="662"/>
                </a:lnTo>
                <a:lnTo>
                  <a:pt x="1438" y="662"/>
                </a:lnTo>
                <a:lnTo>
                  <a:pt x="1439" y="661"/>
                </a:lnTo>
                <a:lnTo>
                  <a:pt x="1439" y="661"/>
                </a:lnTo>
                <a:lnTo>
                  <a:pt x="1439" y="661"/>
                </a:lnTo>
                <a:lnTo>
                  <a:pt x="1440" y="661"/>
                </a:lnTo>
                <a:lnTo>
                  <a:pt x="1440" y="660"/>
                </a:lnTo>
                <a:lnTo>
                  <a:pt x="1441" y="660"/>
                </a:lnTo>
                <a:lnTo>
                  <a:pt x="1441" y="660"/>
                </a:lnTo>
                <a:lnTo>
                  <a:pt x="1442" y="659"/>
                </a:lnTo>
                <a:lnTo>
                  <a:pt x="1442" y="659"/>
                </a:lnTo>
                <a:lnTo>
                  <a:pt x="1443" y="659"/>
                </a:lnTo>
                <a:lnTo>
                  <a:pt x="1443" y="659"/>
                </a:lnTo>
                <a:lnTo>
                  <a:pt x="1444" y="659"/>
                </a:lnTo>
                <a:lnTo>
                  <a:pt x="1444" y="659"/>
                </a:lnTo>
                <a:lnTo>
                  <a:pt x="1445" y="658"/>
                </a:lnTo>
                <a:lnTo>
                  <a:pt x="1445" y="658"/>
                </a:lnTo>
                <a:lnTo>
                  <a:pt x="1446" y="658"/>
                </a:lnTo>
                <a:lnTo>
                  <a:pt x="1446" y="657"/>
                </a:lnTo>
                <a:lnTo>
                  <a:pt x="1446" y="657"/>
                </a:lnTo>
                <a:lnTo>
                  <a:pt x="1447" y="657"/>
                </a:lnTo>
                <a:lnTo>
                  <a:pt x="1447" y="657"/>
                </a:lnTo>
                <a:lnTo>
                  <a:pt x="1448" y="656"/>
                </a:lnTo>
                <a:lnTo>
                  <a:pt x="1448" y="656"/>
                </a:lnTo>
                <a:lnTo>
                  <a:pt x="1449" y="656"/>
                </a:lnTo>
                <a:lnTo>
                  <a:pt x="1449" y="656"/>
                </a:lnTo>
                <a:lnTo>
                  <a:pt x="1450" y="656"/>
                </a:lnTo>
                <a:lnTo>
                  <a:pt x="1450" y="655"/>
                </a:lnTo>
                <a:lnTo>
                  <a:pt x="1451" y="655"/>
                </a:lnTo>
                <a:lnTo>
                  <a:pt x="1451" y="654"/>
                </a:lnTo>
                <a:lnTo>
                  <a:pt x="1451" y="654"/>
                </a:lnTo>
                <a:lnTo>
                  <a:pt x="1452" y="654"/>
                </a:lnTo>
                <a:lnTo>
                  <a:pt x="1452" y="653"/>
                </a:lnTo>
                <a:lnTo>
                  <a:pt x="1453" y="653"/>
                </a:lnTo>
                <a:lnTo>
                  <a:pt x="1453" y="653"/>
                </a:lnTo>
                <a:lnTo>
                  <a:pt x="1453" y="653"/>
                </a:lnTo>
                <a:lnTo>
                  <a:pt x="1454" y="653"/>
                </a:lnTo>
                <a:lnTo>
                  <a:pt x="1454" y="652"/>
                </a:lnTo>
                <a:lnTo>
                  <a:pt x="1455" y="652"/>
                </a:lnTo>
                <a:lnTo>
                  <a:pt x="1455" y="651"/>
                </a:lnTo>
                <a:lnTo>
                  <a:pt x="1456" y="651"/>
                </a:lnTo>
                <a:lnTo>
                  <a:pt x="1456" y="650"/>
                </a:lnTo>
                <a:lnTo>
                  <a:pt x="1457" y="650"/>
                </a:lnTo>
                <a:lnTo>
                  <a:pt x="1457" y="650"/>
                </a:lnTo>
                <a:lnTo>
                  <a:pt x="1458" y="649"/>
                </a:lnTo>
                <a:lnTo>
                  <a:pt x="1458" y="649"/>
                </a:lnTo>
                <a:lnTo>
                  <a:pt x="1459" y="648"/>
                </a:lnTo>
                <a:lnTo>
                  <a:pt x="1459" y="648"/>
                </a:lnTo>
                <a:lnTo>
                  <a:pt x="1460" y="647"/>
                </a:lnTo>
                <a:lnTo>
                  <a:pt x="1460" y="647"/>
                </a:lnTo>
                <a:lnTo>
                  <a:pt x="1461" y="646"/>
                </a:lnTo>
                <a:lnTo>
                  <a:pt x="1461" y="646"/>
                </a:lnTo>
                <a:lnTo>
                  <a:pt x="1461" y="646"/>
                </a:lnTo>
                <a:lnTo>
                  <a:pt x="1462" y="645"/>
                </a:lnTo>
                <a:lnTo>
                  <a:pt x="1462" y="644"/>
                </a:lnTo>
                <a:lnTo>
                  <a:pt x="1463" y="644"/>
                </a:lnTo>
                <a:lnTo>
                  <a:pt x="1463" y="644"/>
                </a:lnTo>
                <a:lnTo>
                  <a:pt x="1464" y="643"/>
                </a:lnTo>
                <a:lnTo>
                  <a:pt x="1464" y="643"/>
                </a:lnTo>
                <a:lnTo>
                  <a:pt x="1464" y="642"/>
                </a:lnTo>
                <a:lnTo>
                  <a:pt x="1465" y="642"/>
                </a:lnTo>
                <a:lnTo>
                  <a:pt x="1465" y="641"/>
                </a:lnTo>
                <a:lnTo>
                  <a:pt x="1466" y="640"/>
                </a:lnTo>
                <a:lnTo>
                  <a:pt x="1466" y="639"/>
                </a:lnTo>
                <a:lnTo>
                  <a:pt x="1467" y="639"/>
                </a:lnTo>
                <a:lnTo>
                  <a:pt x="1467" y="638"/>
                </a:lnTo>
                <a:lnTo>
                  <a:pt x="1468" y="638"/>
                </a:lnTo>
                <a:lnTo>
                  <a:pt x="1468" y="637"/>
                </a:lnTo>
                <a:lnTo>
                  <a:pt x="1469" y="636"/>
                </a:lnTo>
                <a:lnTo>
                  <a:pt x="1469" y="635"/>
                </a:lnTo>
                <a:lnTo>
                  <a:pt x="1469" y="634"/>
                </a:lnTo>
                <a:lnTo>
                  <a:pt x="1470" y="634"/>
                </a:lnTo>
                <a:lnTo>
                  <a:pt x="1470" y="633"/>
                </a:lnTo>
                <a:lnTo>
                  <a:pt x="1471" y="632"/>
                </a:lnTo>
                <a:lnTo>
                  <a:pt x="1471" y="632"/>
                </a:lnTo>
                <a:lnTo>
                  <a:pt x="1472" y="632"/>
                </a:lnTo>
                <a:lnTo>
                  <a:pt x="1472" y="631"/>
                </a:lnTo>
                <a:lnTo>
                  <a:pt x="1473" y="630"/>
                </a:lnTo>
                <a:lnTo>
                  <a:pt x="1473" y="629"/>
                </a:lnTo>
                <a:lnTo>
                  <a:pt x="1473" y="629"/>
                </a:lnTo>
                <a:lnTo>
                  <a:pt x="1474" y="628"/>
                </a:lnTo>
                <a:lnTo>
                  <a:pt x="1474" y="627"/>
                </a:lnTo>
                <a:lnTo>
                  <a:pt x="1475" y="626"/>
                </a:lnTo>
                <a:lnTo>
                  <a:pt x="1475" y="625"/>
                </a:lnTo>
                <a:lnTo>
                  <a:pt x="1476" y="625"/>
                </a:lnTo>
                <a:lnTo>
                  <a:pt x="1476" y="624"/>
                </a:lnTo>
                <a:lnTo>
                  <a:pt x="1477" y="623"/>
                </a:lnTo>
                <a:lnTo>
                  <a:pt x="1477" y="622"/>
                </a:lnTo>
                <a:lnTo>
                  <a:pt x="1477" y="621"/>
                </a:lnTo>
                <a:lnTo>
                  <a:pt x="1477" y="621"/>
                </a:lnTo>
                <a:lnTo>
                  <a:pt x="1478" y="620"/>
                </a:lnTo>
                <a:lnTo>
                  <a:pt x="1478" y="619"/>
                </a:lnTo>
                <a:lnTo>
                  <a:pt x="1479" y="618"/>
                </a:lnTo>
                <a:lnTo>
                  <a:pt x="1479" y="617"/>
                </a:lnTo>
                <a:lnTo>
                  <a:pt x="1480" y="616"/>
                </a:lnTo>
                <a:lnTo>
                  <a:pt x="1480" y="614"/>
                </a:lnTo>
                <a:lnTo>
                  <a:pt x="1481" y="613"/>
                </a:lnTo>
                <a:lnTo>
                  <a:pt x="1481" y="612"/>
                </a:lnTo>
                <a:lnTo>
                  <a:pt x="1481" y="611"/>
                </a:lnTo>
                <a:lnTo>
                  <a:pt x="1482" y="610"/>
                </a:lnTo>
                <a:lnTo>
                  <a:pt x="1482" y="609"/>
                </a:lnTo>
                <a:lnTo>
                  <a:pt x="1483" y="608"/>
                </a:lnTo>
                <a:lnTo>
                  <a:pt x="1483" y="607"/>
                </a:lnTo>
                <a:lnTo>
                  <a:pt x="1484" y="606"/>
                </a:lnTo>
                <a:lnTo>
                  <a:pt x="1484" y="605"/>
                </a:lnTo>
                <a:lnTo>
                  <a:pt x="1485" y="604"/>
                </a:lnTo>
                <a:lnTo>
                  <a:pt x="1485" y="603"/>
                </a:lnTo>
                <a:lnTo>
                  <a:pt x="1485" y="601"/>
                </a:lnTo>
                <a:lnTo>
                  <a:pt x="1486" y="600"/>
                </a:lnTo>
                <a:lnTo>
                  <a:pt x="1486" y="599"/>
                </a:lnTo>
                <a:lnTo>
                  <a:pt x="1487" y="598"/>
                </a:lnTo>
                <a:lnTo>
                  <a:pt x="1487" y="596"/>
                </a:lnTo>
                <a:lnTo>
                  <a:pt x="1488" y="595"/>
                </a:lnTo>
                <a:lnTo>
                  <a:pt x="1488" y="594"/>
                </a:lnTo>
                <a:lnTo>
                  <a:pt x="1489" y="592"/>
                </a:lnTo>
                <a:lnTo>
                  <a:pt x="1489" y="591"/>
                </a:lnTo>
                <a:lnTo>
                  <a:pt x="1489" y="589"/>
                </a:lnTo>
                <a:lnTo>
                  <a:pt x="1490" y="587"/>
                </a:lnTo>
                <a:lnTo>
                  <a:pt x="1490" y="586"/>
                </a:lnTo>
                <a:lnTo>
                  <a:pt x="1490" y="585"/>
                </a:lnTo>
                <a:lnTo>
                  <a:pt x="1491" y="584"/>
                </a:lnTo>
                <a:lnTo>
                  <a:pt x="1491" y="582"/>
                </a:lnTo>
                <a:lnTo>
                  <a:pt x="1492" y="581"/>
                </a:lnTo>
                <a:lnTo>
                  <a:pt x="1492" y="579"/>
                </a:lnTo>
                <a:lnTo>
                  <a:pt x="1492" y="577"/>
                </a:lnTo>
                <a:lnTo>
                  <a:pt x="1493" y="575"/>
                </a:lnTo>
                <a:lnTo>
                  <a:pt x="1493" y="574"/>
                </a:lnTo>
                <a:lnTo>
                  <a:pt x="1494" y="572"/>
                </a:lnTo>
                <a:lnTo>
                  <a:pt x="1494" y="571"/>
                </a:lnTo>
                <a:lnTo>
                  <a:pt x="1495" y="569"/>
                </a:lnTo>
                <a:lnTo>
                  <a:pt x="1495" y="567"/>
                </a:lnTo>
                <a:lnTo>
                  <a:pt x="1496" y="565"/>
                </a:lnTo>
                <a:lnTo>
                  <a:pt x="1496" y="563"/>
                </a:lnTo>
                <a:lnTo>
                  <a:pt x="1496" y="562"/>
                </a:lnTo>
                <a:lnTo>
                  <a:pt x="1497" y="560"/>
                </a:lnTo>
                <a:lnTo>
                  <a:pt x="1497" y="558"/>
                </a:lnTo>
                <a:lnTo>
                  <a:pt x="1498" y="556"/>
                </a:lnTo>
                <a:lnTo>
                  <a:pt x="1498" y="555"/>
                </a:lnTo>
                <a:lnTo>
                  <a:pt x="1499" y="553"/>
                </a:lnTo>
                <a:lnTo>
                  <a:pt x="1499" y="551"/>
                </a:lnTo>
                <a:lnTo>
                  <a:pt x="1500" y="549"/>
                </a:lnTo>
                <a:lnTo>
                  <a:pt x="1500" y="546"/>
                </a:lnTo>
                <a:lnTo>
                  <a:pt x="1500" y="544"/>
                </a:lnTo>
                <a:lnTo>
                  <a:pt x="1501" y="543"/>
                </a:lnTo>
                <a:lnTo>
                  <a:pt x="1501" y="541"/>
                </a:lnTo>
                <a:lnTo>
                  <a:pt x="1502" y="539"/>
                </a:lnTo>
                <a:lnTo>
                  <a:pt x="1502" y="537"/>
                </a:lnTo>
                <a:lnTo>
                  <a:pt x="1503" y="534"/>
                </a:lnTo>
                <a:lnTo>
                  <a:pt x="1503" y="532"/>
                </a:lnTo>
                <a:lnTo>
                  <a:pt x="1503" y="530"/>
                </a:lnTo>
                <a:lnTo>
                  <a:pt x="1504" y="528"/>
                </a:lnTo>
                <a:lnTo>
                  <a:pt x="1504" y="525"/>
                </a:lnTo>
                <a:lnTo>
                  <a:pt x="1504" y="523"/>
                </a:lnTo>
                <a:lnTo>
                  <a:pt x="1505" y="520"/>
                </a:lnTo>
                <a:lnTo>
                  <a:pt x="1505" y="518"/>
                </a:lnTo>
                <a:lnTo>
                  <a:pt x="1506" y="516"/>
                </a:lnTo>
                <a:lnTo>
                  <a:pt x="1506" y="514"/>
                </a:lnTo>
                <a:lnTo>
                  <a:pt x="1507" y="511"/>
                </a:lnTo>
                <a:lnTo>
                  <a:pt x="1507" y="509"/>
                </a:lnTo>
                <a:lnTo>
                  <a:pt x="1508" y="507"/>
                </a:lnTo>
                <a:lnTo>
                  <a:pt x="1508" y="504"/>
                </a:lnTo>
                <a:lnTo>
                  <a:pt x="1508" y="502"/>
                </a:lnTo>
                <a:lnTo>
                  <a:pt x="1509" y="499"/>
                </a:lnTo>
                <a:lnTo>
                  <a:pt x="1509" y="496"/>
                </a:lnTo>
                <a:lnTo>
                  <a:pt x="1510" y="493"/>
                </a:lnTo>
                <a:lnTo>
                  <a:pt x="1510" y="491"/>
                </a:lnTo>
                <a:lnTo>
                  <a:pt x="1511" y="488"/>
                </a:lnTo>
                <a:lnTo>
                  <a:pt x="1511" y="485"/>
                </a:lnTo>
                <a:lnTo>
                  <a:pt x="1512" y="483"/>
                </a:lnTo>
                <a:lnTo>
                  <a:pt x="1512" y="480"/>
                </a:lnTo>
                <a:lnTo>
                  <a:pt x="1512" y="478"/>
                </a:lnTo>
                <a:lnTo>
                  <a:pt x="1513" y="475"/>
                </a:lnTo>
                <a:lnTo>
                  <a:pt x="1513" y="472"/>
                </a:lnTo>
                <a:lnTo>
                  <a:pt x="1514" y="470"/>
                </a:lnTo>
                <a:lnTo>
                  <a:pt x="1514" y="467"/>
                </a:lnTo>
                <a:lnTo>
                  <a:pt x="1515" y="464"/>
                </a:lnTo>
                <a:lnTo>
                  <a:pt x="1515" y="461"/>
                </a:lnTo>
                <a:lnTo>
                  <a:pt x="1515" y="458"/>
                </a:lnTo>
                <a:lnTo>
                  <a:pt x="1516" y="455"/>
                </a:lnTo>
                <a:lnTo>
                  <a:pt x="1516" y="452"/>
                </a:lnTo>
                <a:lnTo>
                  <a:pt x="1516" y="449"/>
                </a:lnTo>
                <a:lnTo>
                  <a:pt x="1517" y="446"/>
                </a:lnTo>
                <a:lnTo>
                  <a:pt x="1517" y="443"/>
                </a:lnTo>
                <a:lnTo>
                  <a:pt x="1518" y="440"/>
                </a:lnTo>
                <a:lnTo>
                  <a:pt x="1518" y="437"/>
                </a:lnTo>
                <a:lnTo>
                  <a:pt x="1519" y="435"/>
                </a:lnTo>
                <a:lnTo>
                  <a:pt x="1519" y="431"/>
                </a:lnTo>
                <a:lnTo>
                  <a:pt x="1520" y="429"/>
                </a:lnTo>
                <a:lnTo>
                  <a:pt x="1520" y="426"/>
                </a:lnTo>
                <a:lnTo>
                  <a:pt x="1520" y="423"/>
                </a:lnTo>
                <a:lnTo>
                  <a:pt x="1521" y="420"/>
                </a:lnTo>
                <a:lnTo>
                  <a:pt x="1521" y="416"/>
                </a:lnTo>
                <a:lnTo>
                  <a:pt x="1522" y="413"/>
                </a:lnTo>
                <a:lnTo>
                  <a:pt x="1522" y="410"/>
                </a:lnTo>
                <a:lnTo>
                  <a:pt x="1523" y="407"/>
                </a:lnTo>
                <a:lnTo>
                  <a:pt x="1523" y="404"/>
                </a:lnTo>
                <a:lnTo>
                  <a:pt x="1524" y="400"/>
                </a:lnTo>
                <a:lnTo>
                  <a:pt x="1524" y="397"/>
                </a:lnTo>
                <a:lnTo>
                  <a:pt x="1524" y="394"/>
                </a:lnTo>
                <a:lnTo>
                  <a:pt x="1525" y="390"/>
                </a:lnTo>
                <a:lnTo>
                  <a:pt x="1525" y="387"/>
                </a:lnTo>
                <a:lnTo>
                  <a:pt x="1526" y="383"/>
                </a:lnTo>
                <a:lnTo>
                  <a:pt x="1526" y="380"/>
                </a:lnTo>
                <a:lnTo>
                  <a:pt x="1527" y="376"/>
                </a:lnTo>
                <a:lnTo>
                  <a:pt x="1527" y="373"/>
                </a:lnTo>
                <a:lnTo>
                  <a:pt x="1528" y="370"/>
                </a:lnTo>
                <a:lnTo>
                  <a:pt x="1528" y="367"/>
                </a:lnTo>
                <a:lnTo>
                  <a:pt x="1528" y="364"/>
                </a:lnTo>
                <a:lnTo>
                  <a:pt x="1528" y="360"/>
                </a:lnTo>
                <a:lnTo>
                  <a:pt x="1529" y="357"/>
                </a:lnTo>
                <a:lnTo>
                  <a:pt x="1529" y="354"/>
                </a:lnTo>
                <a:lnTo>
                  <a:pt x="1530" y="351"/>
                </a:lnTo>
                <a:lnTo>
                  <a:pt x="1530" y="347"/>
                </a:lnTo>
                <a:lnTo>
                  <a:pt x="1531" y="344"/>
                </a:lnTo>
                <a:lnTo>
                  <a:pt x="1531" y="340"/>
                </a:lnTo>
                <a:lnTo>
                  <a:pt x="1532" y="337"/>
                </a:lnTo>
                <a:lnTo>
                  <a:pt x="1532" y="333"/>
                </a:lnTo>
                <a:lnTo>
                  <a:pt x="1532" y="330"/>
                </a:lnTo>
                <a:lnTo>
                  <a:pt x="1533" y="327"/>
                </a:lnTo>
                <a:lnTo>
                  <a:pt x="1533" y="323"/>
                </a:lnTo>
                <a:lnTo>
                  <a:pt x="1534" y="320"/>
                </a:lnTo>
                <a:lnTo>
                  <a:pt x="1534" y="317"/>
                </a:lnTo>
                <a:lnTo>
                  <a:pt x="1535" y="313"/>
                </a:lnTo>
                <a:lnTo>
                  <a:pt x="1535" y="310"/>
                </a:lnTo>
                <a:lnTo>
                  <a:pt x="1536" y="306"/>
                </a:lnTo>
                <a:lnTo>
                  <a:pt x="1536" y="303"/>
                </a:lnTo>
                <a:lnTo>
                  <a:pt x="1536" y="299"/>
                </a:lnTo>
                <a:lnTo>
                  <a:pt x="1537" y="295"/>
                </a:lnTo>
                <a:lnTo>
                  <a:pt x="1537" y="292"/>
                </a:lnTo>
                <a:lnTo>
                  <a:pt x="1538" y="289"/>
                </a:lnTo>
                <a:lnTo>
                  <a:pt x="1538" y="285"/>
                </a:lnTo>
                <a:lnTo>
                  <a:pt x="1539" y="282"/>
                </a:lnTo>
                <a:lnTo>
                  <a:pt x="1539" y="278"/>
                </a:lnTo>
                <a:lnTo>
                  <a:pt x="1540" y="275"/>
                </a:lnTo>
                <a:lnTo>
                  <a:pt x="1540" y="272"/>
                </a:lnTo>
                <a:lnTo>
                  <a:pt x="1540" y="269"/>
                </a:lnTo>
                <a:lnTo>
                  <a:pt x="1541" y="265"/>
                </a:lnTo>
                <a:lnTo>
                  <a:pt x="1541" y="262"/>
                </a:lnTo>
                <a:lnTo>
                  <a:pt x="1541" y="259"/>
                </a:lnTo>
                <a:lnTo>
                  <a:pt x="1542" y="255"/>
                </a:lnTo>
                <a:lnTo>
                  <a:pt x="1542" y="251"/>
                </a:lnTo>
                <a:lnTo>
                  <a:pt x="1543" y="248"/>
                </a:lnTo>
                <a:lnTo>
                  <a:pt x="1543" y="244"/>
                </a:lnTo>
                <a:lnTo>
                  <a:pt x="1543" y="241"/>
                </a:lnTo>
                <a:lnTo>
                  <a:pt x="1544" y="237"/>
                </a:lnTo>
                <a:lnTo>
                  <a:pt x="1544" y="234"/>
                </a:lnTo>
                <a:lnTo>
                  <a:pt x="1545" y="231"/>
                </a:lnTo>
                <a:lnTo>
                  <a:pt x="1545" y="227"/>
                </a:lnTo>
                <a:lnTo>
                  <a:pt x="1546" y="224"/>
                </a:lnTo>
                <a:lnTo>
                  <a:pt x="1546" y="221"/>
                </a:lnTo>
                <a:lnTo>
                  <a:pt x="1547" y="218"/>
                </a:lnTo>
                <a:lnTo>
                  <a:pt x="1547" y="215"/>
                </a:lnTo>
                <a:lnTo>
                  <a:pt x="1547" y="212"/>
                </a:lnTo>
                <a:lnTo>
                  <a:pt x="1548" y="208"/>
                </a:lnTo>
                <a:lnTo>
                  <a:pt x="1548" y="205"/>
                </a:lnTo>
                <a:lnTo>
                  <a:pt x="1549" y="202"/>
                </a:lnTo>
                <a:lnTo>
                  <a:pt x="1549" y="199"/>
                </a:lnTo>
                <a:lnTo>
                  <a:pt x="1550" y="195"/>
                </a:lnTo>
                <a:lnTo>
                  <a:pt x="1550" y="192"/>
                </a:lnTo>
                <a:lnTo>
                  <a:pt x="1551" y="190"/>
                </a:lnTo>
                <a:lnTo>
                  <a:pt x="1551" y="186"/>
                </a:lnTo>
                <a:lnTo>
                  <a:pt x="1551" y="183"/>
                </a:lnTo>
                <a:lnTo>
                  <a:pt x="1552" y="180"/>
                </a:lnTo>
                <a:lnTo>
                  <a:pt x="1552" y="177"/>
                </a:lnTo>
                <a:lnTo>
                  <a:pt x="1553" y="175"/>
                </a:lnTo>
                <a:lnTo>
                  <a:pt x="1553" y="172"/>
                </a:lnTo>
                <a:lnTo>
                  <a:pt x="1554" y="169"/>
                </a:lnTo>
                <a:lnTo>
                  <a:pt x="1554" y="167"/>
                </a:lnTo>
                <a:lnTo>
                  <a:pt x="1554" y="163"/>
                </a:lnTo>
                <a:lnTo>
                  <a:pt x="1555" y="160"/>
                </a:lnTo>
                <a:lnTo>
                  <a:pt x="1555" y="157"/>
                </a:lnTo>
                <a:lnTo>
                  <a:pt x="1555" y="154"/>
                </a:lnTo>
                <a:lnTo>
                  <a:pt x="1556" y="151"/>
                </a:lnTo>
                <a:lnTo>
                  <a:pt x="1556" y="148"/>
                </a:lnTo>
                <a:lnTo>
                  <a:pt x="1557" y="145"/>
                </a:lnTo>
                <a:lnTo>
                  <a:pt x="1557" y="142"/>
                </a:lnTo>
                <a:lnTo>
                  <a:pt x="1558" y="139"/>
                </a:lnTo>
                <a:lnTo>
                  <a:pt x="1558" y="136"/>
                </a:lnTo>
                <a:lnTo>
                  <a:pt x="1559" y="134"/>
                </a:lnTo>
                <a:lnTo>
                  <a:pt x="1559" y="132"/>
                </a:lnTo>
                <a:lnTo>
                  <a:pt x="1559" y="129"/>
                </a:lnTo>
                <a:lnTo>
                  <a:pt x="1560" y="127"/>
                </a:lnTo>
                <a:lnTo>
                  <a:pt x="1560" y="124"/>
                </a:lnTo>
                <a:lnTo>
                  <a:pt x="1561" y="121"/>
                </a:lnTo>
                <a:lnTo>
                  <a:pt x="1561" y="119"/>
                </a:lnTo>
                <a:lnTo>
                  <a:pt x="1562" y="116"/>
                </a:lnTo>
                <a:lnTo>
                  <a:pt x="1562" y="113"/>
                </a:lnTo>
                <a:lnTo>
                  <a:pt x="1563" y="110"/>
                </a:lnTo>
                <a:lnTo>
                  <a:pt x="1563" y="108"/>
                </a:lnTo>
                <a:lnTo>
                  <a:pt x="1563" y="105"/>
                </a:lnTo>
                <a:lnTo>
                  <a:pt x="1564" y="103"/>
                </a:lnTo>
                <a:lnTo>
                  <a:pt x="1564" y="100"/>
                </a:lnTo>
                <a:lnTo>
                  <a:pt x="1565" y="98"/>
                </a:lnTo>
                <a:lnTo>
                  <a:pt x="1565" y="96"/>
                </a:lnTo>
                <a:lnTo>
                  <a:pt x="1566" y="93"/>
                </a:lnTo>
                <a:lnTo>
                  <a:pt x="1566" y="91"/>
                </a:lnTo>
                <a:lnTo>
                  <a:pt x="1566" y="88"/>
                </a:lnTo>
                <a:lnTo>
                  <a:pt x="1567" y="86"/>
                </a:lnTo>
                <a:lnTo>
                  <a:pt x="1567" y="84"/>
                </a:lnTo>
                <a:lnTo>
                  <a:pt x="1567" y="82"/>
                </a:lnTo>
                <a:lnTo>
                  <a:pt x="1568" y="80"/>
                </a:lnTo>
                <a:lnTo>
                  <a:pt x="1568" y="78"/>
                </a:lnTo>
                <a:lnTo>
                  <a:pt x="1569" y="76"/>
                </a:lnTo>
                <a:lnTo>
                  <a:pt x="1569" y="74"/>
                </a:lnTo>
                <a:lnTo>
                  <a:pt x="1570" y="72"/>
                </a:lnTo>
                <a:lnTo>
                  <a:pt x="1570" y="70"/>
                </a:lnTo>
                <a:lnTo>
                  <a:pt x="1571" y="67"/>
                </a:lnTo>
                <a:lnTo>
                  <a:pt x="1571" y="65"/>
                </a:lnTo>
                <a:lnTo>
                  <a:pt x="1571" y="63"/>
                </a:lnTo>
                <a:lnTo>
                  <a:pt x="1572" y="61"/>
                </a:lnTo>
                <a:lnTo>
                  <a:pt x="1572" y="59"/>
                </a:lnTo>
                <a:lnTo>
                  <a:pt x="1573" y="57"/>
                </a:lnTo>
                <a:lnTo>
                  <a:pt x="1573" y="55"/>
                </a:lnTo>
                <a:lnTo>
                  <a:pt x="1574" y="54"/>
                </a:lnTo>
                <a:lnTo>
                  <a:pt x="1574" y="52"/>
                </a:lnTo>
                <a:lnTo>
                  <a:pt x="1575" y="50"/>
                </a:lnTo>
                <a:lnTo>
                  <a:pt x="1575" y="49"/>
                </a:lnTo>
                <a:lnTo>
                  <a:pt x="1575" y="47"/>
                </a:lnTo>
                <a:lnTo>
                  <a:pt x="1576" y="45"/>
                </a:lnTo>
                <a:lnTo>
                  <a:pt x="1576" y="44"/>
                </a:lnTo>
                <a:lnTo>
                  <a:pt x="1577" y="42"/>
                </a:lnTo>
                <a:lnTo>
                  <a:pt x="1577" y="40"/>
                </a:lnTo>
                <a:lnTo>
                  <a:pt x="1578" y="39"/>
                </a:lnTo>
                <a:lnTo>
                  <a:pt x="1578" y="38"/>
                </a:lnTo>
                <a:lnTo>
                  <a:pt x="1579" y="36"/>
                </a:lnTo>
                <a:lnTo>
                  <a:pt x="1579" y="34"/>
                </a:lnTo>
                <a:lnTo>
                  <a:pt x="1579" y="33"/>
                </a:lnTo>
                <a:lnTo>
                  <a:pt x="1579" y="31"/>
                </a:lnTo>
                <a:lnTo>
                  <a:pt x="1580" y="30"/>
                </a:lnTo>
                <a:lnTo>
                  <a:pt x="1580" y="29"/>
                </a:lnTo>
                <a:lnTo>
                  <a:pt x="1581" y="27"/>
                </a:lnTo>
                <a:lnTo>
                  <a:pt x="1581" y="26"/>
                </a:lnTo>
                <a:lnTo>
                  <a:pt x="1582" y="25"/>
                </a:lnTo>
                <a:lnTo>
                  <a:pt x="1582" y="23"/>
                </a:lnTo>
                <a:lnTo>
                  <a:pt x="1582" y="22"/>
                </a:lnTo>
                <a:lnTo>
                  <a:pt x="1583" y="21"/>
                </a:lnTo>
                <a:lnTo>
                  <a:pt x="1583" y="20"/>
                </a:lnTo>
                <a:lnTo>
                  <a:pt x="1584" y="19"/>
                </a:lnTo>
                <a:lnTo>
                  <a:pt x="1584" y="18"/>
                </a:lnTo>
                <a:lnTo>
                  <a:pt x="1585" y="17"/>
                </a:lnTo>
                <a:lnTo>
                  <a:pt x="1585" y="16"/>
                </a:lnTo>
                <a:lnTo>
                  <a:pt x="1586" y="15"/>
                </a:lnTo>
                <a:lnTo>
                  <a:pt x="1586" y="14"/>
                </a:lnTo>
                <a:lnTo>
                  <a:pt x="1586" y="14"/>
                </a:lnTo>
                <a:lnTo>
                  <a:pt x="1587" y="13"/>
                </a:lnTo>
                <a:lnTo>
                  <a:pt x="1587" y="12"/>
                </a:lnTo>
                <a:lnTo>
                  <a:pt x="1588" y="11"/>
                </a:lnTo>
                <a:lnTo>
                  <a:pt x="1588" y="10"/>
                </a:lnTo>
                <a:lnTo>
                  <a:pt x="1589" y="9"/>
                </a:lnTo>
                <a:lnTo>
                  <a:pt x="1589" y="8"/>
                </a:lnTo>
                <a:lnTo>
                  <a:pt x="1590" y="8"/>
                </a:lnTo>
                <a:lnTo>
                  <a:pt x="1590" y="7"/>
                </a:lnTo>
                <a:lnTo>
                  <a:pt x="1591" y="6"/>
                </a:lnTo>
                <a:lnTo>
                  <a:pt x="1591" y="6"/>
                </a:lnTo>
                <a:lnTo>
                  <a:pt x="1591" y="5"/>
                </a:lnTo>
                <a:lnTo>
                  <a:pt x="1592" y="5"/>
                </a:lnTo>
                <a:lnTo>
                  <a:pt x="1592" y="4"/>
                </a:lnTo>
                <a:lnTo>
                  <a:pt x="1592" y="4"/>
                </a:lnTo>
                <a:lnTo>
                  <a:pt x="1593" y="3"/>
                </a:lnTo>
                <a:lnTo>
                  <a:pt x="1593" y="3"/>
                </a:lnTo>
                <a:lnTo>
                  <a:pt x="1594" y="2"/>
                </a:lnTo>
                <a:lnTo>
                  <a:pt x="1594" y="2"/>
                </a:lnTo>
                <a:lnTo>
                  <a:pt x="1595" y="2"/>
                </a:lnTo>
                <a:lnTo>
                  <a:pt x="1595" y="2"/>
                </a:lnTo>
                <a:lnTo>
                  <a:pt x="1596" y="1"/>
                </a:lnTo>
                <a:lnTo>
                  <a:pt x="1596" y="1"/>
                </a:lnTo>
                <a:lnTo>
                  <a:pt x="1597" y="1"/>
                </a:lnTo>
                <a:lnTo>
                  <a:pt x="1597" y="1"/>
                </a:lnTo>
                <a:lnTo>
                  <a:pt x="1598" y="1"/>
                </a:lnTo>
                <a:lnTo>
                  <a:pt x="1598" y="1"/>
                </a:lnTo>
                <a:lnTo>
                  <a:pt x="1599" y="1"/>
                </a:lnTo>
                <a:lnTo>
                  <a:pt x="1599" y="1"/>
                </a:lnTo>
                <a:lnTo>
                  <a:pt x="1600" y="0"/>
                </a:lnTo>
                <a:lnTo>
                  <a:pt x="1600" y="0"/>
                </a:lnTo>
                <a:lnTo>
                  <a:pt x="1601" y="1"/>
                </a:lnTo>
                <a:lnTo>
                  <a:pt x="1601" y="1"/>
                </a:lnTo>
                <a:lnTo>
                  <a:pt x="1602" y="1"/>
                </a:lnTo>
                <a:lnTo>
                  <a:pt x="1602" y="1"/>
                </a:lnTo>
                <a:lnTo>
                  <a:pt x="1603" y="2"/>
                </a:lnTo>
                <a:lnTo>
                  <a:pt x="1603" y="2"/>
                </a:lnTo>
                <a:lnTo>
                  <a:pt x="1604" y="2"/>
                </a:lnTo>
                <a:lnTo>
                  <a:pt x="1604" y="2"/>
                </a:lnTo>
                <a:lnTo>
                  <a:pt x="1605" y="3"/>
                </a:lnTo>
                <a:lnTo>
                  <a:pt x="1605" y="3"/>
                </a:lnTo>
                <a:lnTo>
                  <a:pt x="1605" y="4"/>
                </a:lnTo>
                <a:lnTo>
                  <a:pt x="1606" y="4"/>
                </a:lnTo>
                <a:lnTo>
                  <a:pt x="1606" y="5"/>
                </a:lnTo>
                <a:lnTo>
                  <a:pt x="1606" y="5"/>
                </a:lnTo>
                <a:lnTo>
                  <a:pt x="1607" y="6"/>
                </a:lnTo>
                <a:lnTo>
                  <a:pt x="1607" y="6"/>
                </a:lnTo>
                <a:lnTo>
                  <a:pt x="1608" y="7"/>
                </a:lnTo>
                <a:lnTo>
                  <a:pt x="1608" y="8"/>
                </a:lnTo>
                <a:lnTo>
                  <a:pt x="1609" y="8"/>
                </a:lnTo>
                <a:lnTo>
                  <a:pt x="1609" y="9"/>
                </a:lnTo>
                <a:lnTo>
                  <a:pt x="1610" y="10"/>
                </a:lnTo>
                <a:lnTo>
                  <a:pt x="1610" y="11"/>
                </a:lnTo>
                <a:lnTo>
                  <a:pt x="1610" y="12"/>
                </a:lnTo>
                <a:lnTo>
                  <a:pt x="1611" y="13"/>
                </a:lnTo>
                <a:lnTo>
                  <a:pt x="1611" y="13"/>
                </a:lnTo>
                <a:lnTo>
                  <a:pt x="1612" y="14"/>
                </a:lnTo>
                <a:lnTo>
                  <a:pt x="1612" y="15"/>
                </a:lnTo>
                <a:lnTo>
                  <a:pt x="1613" y="16"/>
                </a:lnTo>
                <a:lnTo>
                  <a:pt x="1613" y="17"/>
                </a:lnTo>
                <a:lnTo>
                  <a:pt x="1614" y="18"/>
                </a:lnTo>
                <a:lnTo>
                  <a:pt x="1614" y="19"/>
                </a:lnTo>
                <a:lnTo>
                  <a:pt x="1614" y="20"/>
                </a:lnTo>
                <a:lnTo>
                  <a:pt x="1615" y="21"/>
                </a:lnTo>
                <a:lnTo>
                  <a:pt x="1615" y="22"/>
                </a:lnTo>
                <a:lnTo>
                  <a:pt x="1616" y="23"/>
                </a:lnTo>
                <a:lnTo>
                  <a:pt x="1616" y="25"/>
                </a:lnTo>
                <a:lnTo>
                  <a:pt x="1617" y="26"/>
                </a:lnTo>
                <a:lnTo>
                  <a:pt x="1617" y="27"/>
                </a:lnTo>
                <a:lnTo>
                  <a:pt x="1618" y="28"/>
                </a:lnTo>
                <a:lnTo>
                  <a:pt x="1618" y="29"/>
                </a:lnTo>
                <a:lnTo>
                  <a:pt x="1618" y="31"/>
                </a:lnTo>
                <a:lnTo>
                  <a:pt x="1618" y="33"/>
                </a:lnTo>
                <a:lnTo>
                  <a:pt x="1619" y="34"/>
                </a:lnTo>
                <a:lnTo>
                  <a:pt x="1619" y="36"/>
                </a:lnTo>
                <a:lnTo>
                  <a:pt x="1620" y="37"/>
                </a:lnTo>
                <a:lnTo>
                  <a:pt x="1620" y="39"/>
                </a:lnTo>
                <a:lnTo>
                  <a:pt x="1621" y="40"/>
                </a:lnTo>
                <a:lnTo>
                  <a:pt x="1621" y="42"/>
                </a:lnTo>
                <a:lnTo>
                  <a:pt x="1622" y="44"/>
                </a:lnTo>
                <a:lnTo>
                  <a:pt x="1622" y="45"/>
                </a:lnTo>
                <a:lnTo>
                  <a:pt x="1622" y="47"/>
                </a:lnTo>
                <a:lnTo>
                  <a:pt x="1623" y="49"/>
                </a:lnTo>
                <a:lnTo>
                  <a:pt x="1623" y="50"/>
                </a:lnTo>
                <a:lnTo>
                  <a:pt x="1624" y="52"/>
                </a:lnTo>
                <a:lnTo>
                  <a:pt x="1624" y="54"/>
                </a:lnTo>
                <a:lnTo>
                  <a:pt x="1625" y="55"/>
                </a:lnTo>
                <a:lnTo>
                  <a:pt x="1625" y="57"/>
                </a:lnTo>
                <a:lnTo>
                  <a:pt x="1626" y="59"/>
                </a:lnTo>
                <a:lnTo>
                  <a:pt x="1626" y="61"/>
                </a:lnTo>
                <a:lnTo>
                  <a:pt x="1626" y="63"/>
                </a:lnTo>
                <a:lnTo>
                  <a:pt x="1627" y="65"/>
                </a:lnTo>
                <a:lnTo>
                  <a:pt x="1627" y="68"/>
                </a:lnTo>
                <a:lnTo>
                  <a:pt x="1628" y="70"/>
                </a:lnTo>
                <a:lnTo>
                  <a:pt x="1628" y="72"/>
                </a:lnTo>
                <a:lnTo>
                  <a:pt x="1629" y="74"/>
                </a:lnTo>
                <a:lnTo>
                  <a:pt x="1629" y="75"/>
                </a:lnTo>
                <a:lnTo>
                  <a:pt x="1630" y="77"/>
                </a:lnTo>
                <a:lnTo>
                  <a:pt x="1630" y="80"/>
                </a:lnTo>
                <a:lnTo>
                  <a:pt x="1630" y="82"/>
                </a:lnTo>
                <a:lnTo>
                  <a:pt x="1630" y="84"/>
                </a:lnTo>
                <a:lnTo>
                  <a:pt x="1631" y="86"/>
                </a:lnTo>
                <a:lnTo>
                  <a:pt x="1631" y="89"/>
                </a:lnTo>
                <a:lnTo>
                  <a:pt x="1632" y="91"/>
                </a:lnTo>
                <a:lnTo>
                  <a:pt x="1632" y="94"/>
                </a:lnTo>
                <a:lnTo>
                  <a:pt x="1633" y="96"/>
                </a:lnTo>
                <a:lnTo>
                  <a:pt x="1633" y="98"/>
                </a:lnTo>
                <a:lnTo>
                  <a:pt x="1633" y="101"/>
                </a:lnTo>
                <a:lnTo>
                  <a:pt x="1634" y="103"/>
                </a:lnTo>
                <a:lnTo>
                  <a:pt x="1634" y="106"/>
                </a:lnTo>
                <a:lnTo>
                  <a:pt x="1635" y="109"/>
                </a:lnTo>
                <a:lnTo>
                  <a:pt x="1635" y="111"/>
                </a:lnTo>
                <a:lnTo>
                  <a:pt x="1636" y="114"/>
                </a:lnTo>
                <a:lnTo>
                  <a:pt x="1636" y="116"/>
                </a:lnTo>
                <a:lnTo>
                  <a:pt x="1637" y="119"/>
                </a:lnTo>
                <a:lnTo>
                  <a:pt x="1637" y="121"/>
                </a:lnTo>
                <a:lnTo>
                  <a:pt x="1637" y="123"/>
                </a:lnTo>
                <a:lnTo>
                  <a:pt x="1638" y="126"/>
                </a:lnTo>
                <a:lnTo>
                  <a:pt x="1638" y="129"/>
                </a:lnTo>
                <a:lnTo>
                  <a:pt x="1639" y="132"/>
                </a:lnTo>
                <a:lnTo>
                  <a:pt x="1639" y="135"/>
                </a:lnTo>
                <a:lnTo>
                  <a:pt x="1640" y="138"/>
                </a:lnTo>
                <a:lnTo>
                  <a:pt x="1640" y="141"/>
                </a:lnTo>
                <a:lnTo>
                  <a:pt x="1641" y="143"/>
                </a:lnTo>
                <a:lnTo>
                  <a:pt x="1641" y="146"/>
                </a:lnTo>
                <a:lnTo>
                  <a:pt x="1641" y="149"/>
                </a:lnTo>
                <a:lnTo>
                  <a:pt x="1642" y="152"/>
                </a:lnTo>
                <a:lnTo>
                  <a:pt x="1642" y="155"/>
                </a:lnTo>
                <a:lnTo>
                  <a:pt x="1643" y="158"/>
                </a:lnTo>
                <a:lnTo>
                  <a:pt x="1643" y="160"/>
                </a:lnTo>
                <a:lnTo>
                  <a:pt x="1643" y="163"/>
                </a:lnTo>
                <a:lnTo>
                  <a:pt x="1644" y="166"/>
                </a:lnTo>
                <a:lnTo>
                  <a:pt x="1644" y="169"/>
                </a:lnTo>
                <a:lnTo>
                  <a:pt x="1645" y="173"/>
                </a:lnTo>
                <a:lnTo>
                  <a:pt x="1645" y="176"/>
                </a:lnTo>
                <a:lnTo>
                  <a:pt x="1645" y="179"/>
                </a:lnTo>
                <a:lnTo>
                  <a:pt x="1646" y="182"/>
                </a:lnTo>
                <a:lnTo>
                  <a:pt x="1646" y="185"/>
                </a:lnTo>
                <a:lnTo>
                  <a:pt x="1647" y="188"/>
                </a:lnTo>
                <a:lnTo>
                  <a:pt x="1647" y="191"/>
                </a:lnTo>
                <a:lnTo>
                  <a:pt x="1648" y="195"/>
                </a:lnTo>
                <a:lnTo>
                  <a:pt x="1648" y="198"/>
                </a:lnTo>
                <a:lnTo>
                  <a:pt x="1649" y="202"/>
                </a:lnTo>
                <a:lnTo>
                  <a:pt x="1649" y="204"/>
                </a:lnTo>
                <a:lnTo>
                  <a:pt x="1649" y="208"/>
                </a:lnTo>
                <a:lnTo>
                  <a:pt x="1650" y="211"/>
                </a:lnTo>
                <a:lnTo>
                  <a:pt x="1650" y="214"/>
                </a:lnTo>
                <a:lnTo>
                  <a:pt x="1651" y="217"/>
                </a:lnTo>
                <a:lnTo>
                  <a:pt x="1651" y="221"/>
                </a:lnTo>
                <a:lnTo>
                  <a:pt x="1652" y="224"/>
                </a:lnTo>
                <a:lnTo>
                  <a:pt x="1652" y="227"/>
                </a:lnTo>
                <a:lnTo>
                  <a:pt x="1653" y="230"/>
                </a:lnTo>
                <a:lnTo>
                  <a:pt x="1653" y="233"/>
                </a:lnTo>
                <a:lnTo>
                  <a:pt x="1653" y="237"/>
                </a:lnTo>
                <a:lnTo>
                  <a:pt x="1654" y="240"/>
                </a:lnTo>
                <a:lnTo>
                  <a:pt x="1654" y="244"/>
                </a:lnTo>
                <a:lnTo>
                  <a:pt x="1655" y="247"/>
                </a:lnTo>
                <a:lnTo>
                  <a:pt x="1655" y="250"/>
                </a:lnTo>
                <a:lnTo>
                  <a:pt x="1656" y="254"/>
                </a:lnTo>
                <a:lnTo>
                  <a:pt x="1656" y="257"/>
                </a:lnTo>
                <a:lnTo>
                  <a:pt x="1656" y="261"/>
                </a:lnTo>
                <a:lnTo>
                  <a:pt x="1657" y="264"/>
                </a:lnTo>
                <a:lnTo>
                  <a:pt x="1657" y="268"/>
                </a:lnTo>
                <a:lnTo>
                  <a:pt x="1657" y="271"/>
                </a:lnTo>
                <a:lnTo>
                  <a:pt x="1658" y="274"/>
                </a:lnTo>
                <a:lnTo>
                  <a:pt x="1658" y="278"/>
                </a:lnTo>
                <a:lnTo>
                  <a:pt x="1659" y="281"/>
                </a:lnTo>
                <a:lnTo>
                  <a:pt x="1659" y="284"/>
                </a:lnTo>
                <a:lnTo>
                  <a:pt x="1660" y="288"/>
                </a:lnTo>
                <a:lnTo>
                  <a:pt x="1660" y="292"/>
                </a:lnTo>
                <a:lnTo>
                  <a:pt x="1661" y="295"/>
                </a:lnTo>
                <a:lnTo>
                  <a:pt x="1661" y="299"/>
                </a:lnTo>
                <a:lnTo>
                  <a:pt x="1661" y="302"/>
                </a:lnTo>
                <a:lnTo>
                  <a:pt x="1662" y="306"/>
                </a:lnTo>
                <a:lnTo>
                  <a:pt x="1662" y="309"/>
                </a:lnTo>
                <a:lnTo>
                  <a:pt x="1663" y="313"/>
                </a:lnTo>
                <a:lnTo>
                  <a:pt x="1663" y="317"/>
                </a:lnTo>
                <a:lnTo>
                  <a:pt x="1664" y="319"/>
                </a:lnTo>
                <a:lnTo>
                  <a:pt x="1664" y="322"/>
                </a:lnTo>
                <a:lnTo>
                  <a:pt x="1665" y="325"/>
                </a:lnTo>
                <a:lnTo>
                  <a:pt x="1665" y="329"/>
                </a:lnTo>
                <a:lnTo>
                  <a:pt x="1665" y="332"/>
                </a:lnTo>
                <a:lnTo>
                  <a:pt x="1666" y="336"/>
                </a:lnTo>
                <a:lnTo>
                  <a:pt x="1666" y="340"/>
                </a:lnTo>
                <a:lnTo>
                  <a:pt x="1667" y="343"/>
                </a:lnTo>
                <a:lnTo>
                  <a:pt x="1667" y="346"/>
                </a:lnTo>
                <a:lnTo>
                  <a:pt x="1668" y="350"/>
                </a:lnTo>
                <a:lnTo>
                  <a:pt x="1668" y="353"/>
                </a:lnTo>
                <a:lnTo>
                  <a:pt x="1669" y="357"/>
                </a:lnTo>
                <a:lnTo>
                  <a:pt x="1669" y="361"/>
                </a:lnTo>
                <a:lnTo>
                  <a:pt x="1669" y="365"/>
                </a:lnTo>
                <a:lnTo>
                  <a:pt x="1669" y="368"/>
                </a:lnTo>
                <a:lnTo>
                  <a:pt x="1670" y="371"/>
                </a:lnTo>
                <a:lnTo>
                  <a:pt x="1670" y="375"/>
                </a:lnTo>
                <a:lnTo>
                  <a:pt x="1671" y="378"/>
                </a:lnTo>
                <a:lnTo>
                  <a:pt x="1671" y="382"/>
                </a:lnTo>
                <a:lnTo>
                  <a:pt x="1672" y="385"/>
                </a:lnTo>
                <a:lnTo>
                  <a:pt x="1672" y="388"/>
                </a:lnTo>
                <a:lnTo>
                  <a:pt x="1673" y="392"/>
                </a:lnTo>
                <a:lnTo>
                  <a:pt x="1673" y="395"/>
                </a:lnTo>
                <a:lnTo>
                  <a:pt x="1673" y="398"/>
                </a:lnTo>
                <a:lnTo>
                  <a:pt x="1674" y="401"/>
                </a:lnTo>
                <a:lnTo>
                  <a:pt x="1674" y="404"/>
                </a:lnTo>
                <a:lnTo>
                  <a:pt x="1675" y="408"/>
                </a:lnTo>
                <a:lnTo>
                  <a:pt x="1675" y="411"/>
                </a:lnTo>
                <a:lnTo>
                  <a:pt x="1676" y="414"/>
                </a:lnTo>
                <a:lnTo>
                  <a:pt x="1676" y="417"/>
                </a:lnTo>
                <a:lnTo>
                  <a:pt x="1677" y="421"/>
                </a:lnTo>
                <a:lnTo>
                  <a:pt x="1677" y="424"/>
                </a:lnTo>
                <a:lnTo>
                  <a:pt x="1677" y="428"/>
                </a:lnTo>
                <a:lnTo>
                  <a:pt x="1678" y="431"/>
                </a:lnTo>
                <a:lnTo>
                  <a:pt x="1678" y="435"/>
                </a:lnTo>
                <a:lnTo>
                  <a:pt x="1679" y="438"/>
                </a:lnTo>
                <a:lnTo>
                  <a:pt x="1679" y="441"/>
                </a:lnTo>
                <a:lnTo>
                  <a:pt x="1680" y="444"/>
                </a:lnTo>
                <a:lnTo>
                  <a:pt x="1680" y="446"/>
                </a:lnTo>
                <a:lnTo>
                  <a:pt x="1681" y="450"/>
                </a:lnTo>
                <a:lnTo>
                  <a:pt x="1681" y="453"/>
                </a:lnTo>
                <a:lnTo>
                  <a:pt x="1681" y="456"/>
                </a:lnTo>
                <a:lnTo>
                  <a:pt x="1682" y="459"/>
                </a:lnTo>
                <a:lnTo>
                  <a:pt x="1682" y="462"/>
                </a:lnTo>
                <a:lnTo>
                  <a:pt x="1682" y="465"/>
                </a:lnTo>
                <a:lnTo>
                  <a:pt x="1683" y="469"/>
                </a:lnTo>
                <a:lnTo>
                  <a:pt x="1683" y="471"/>
                </a:lnTo>
                <a:lnTo>
                  <a:pt x="1684" y="474"/>
                </a:lnTo>
                <a:lnTo>
                  <a:pt x="1684" y="477"/>
                </a:lnTo>
                <a:lnTo>
                  <a:pt x="1684" y="480"/>
                </a:lnTo>
                <a:lnTo>
                  <a:pt x="1685" y="482"/>
                </a:lnTo>
                <a:lnTo>
                  <a:pt x="1685" y="485"/>
                </a:lnTo>
                <a:lnTo>
                  <a:pt x="1686" y="487"/>
                </a:lnTo>
                <a:lnTo>
                  <a:pt x="1686" y="490"/>
                </a:lnTo>
                <a:lnTo>
                  <a:pt x="1687" y="493"/>
                </a:lnTo>
                <a:lnTo>
                  <a:pt x="1687" y="495"/>
                </a:lnTo>
                <a:lnTo>
                  <a:pt x="1688" y="498"/>
                </a:lnTo>
                <a:lnTo>
                  <a:pt x="1688" y="501"/>
                </a:lnTo>
                <a:lnTo>
                  <a:pt x="1688" y="504"/>
                </a:lnTo>
                <a:lnTo>
                  <a:pt x="1689" y="507"/>
                </a:lnTo>
                <a:lnTo>
                  <a:pt x="1689" y="510"/>
                </a:lnTo>
                <a:lnTo>
                  <a:pt x="1690" y="513"/>
                </a:lnTo>
                <a:lnTo>
                  <a:pt x="1690" y="515"/>
                </a:lnTo>
                <a:lnTo>
                  <a:pt x="1691" y="517"/>
                </a:lnTo>
                <a:lnTo>
                  <a:pt x="1691" y="520"/>
                </a:lnTo>
                <a:lnTo>
                  <a:pt x="1692" y="523"/>
                </a:lnTo>
                <a:lnTo>
                  <a:pt x="1692" y="525"/>
                </a:lnTo>
                <a:lnTo>
                  <a:pt x="1692" y="528"/>
                </a:lnTo>
                <a:lnTo>
                  <a:pt x="1693" y="530"/>
                </a:lnTo>
                <a:lnTo>
                  <a:pt x="1693" y="533"/>
                </a:lnTo>
                <a:lnTo>
                  <a:pt x="1694" y="535"/>
                </a:lnTo>
                <a:lnTo>
                  <a:pt x="1694" y="538"/>
                </a:lnTo>
                <a:lnTo>
                  <a:pt x="1694" y="540"/>
                </a:lnTo>
                <a:lnTo>
                  <a:pt x="1695" y="542"/>
                </a:lnTo>
                <a:lnTo>
                  <a:pt x="1695" y="544"/>
                </a:lnTo>
                <a:lnTo>
                  <a:pt x="1696" y="547"/>
                </a:lnTo>
                <a:lnTo>
                  <a:pt x="1696" y="549"/>
                </a:lnTo>
                <a:lnTo>
                  <a:pt x="1696" y="551"/>
                </a:lnTo>
                <a:lnTo>
                  <a:pt x="1697" y="553"/>
                </a:lnTo>
                <a:lnTo>
                  <a:pt x="1697" y="556"/>
                </a:lnTo>
                <a:lnTo>
                  <a:pt x="1698" y="558"/>
                </a:lnTo>
                <a:lnTo>
                  <a:pt x="1698" y="560"/>
                </a:lnTo>
                <a:lnTo>
                  <a:pt x="1699" y="563"/>
                </a:lnTo>
                <a:lnTo>
                  <a:pt x="1699" y="564"/>
                </a:lnTo>
                <a:lnTo>
                  <a:pt x="1700" y="566"/>
                </a:lnTo>
                <a:lnTo>
                  <a:pt x="1700" y="569"/>
                </a:lnTo>
                <a:lnTo>
                  <a:pt x="1700" y="571"/>
                </a:lnTo>
                <a:lnTo>
                  <a:pt x="1701" y="573"/>
                </a:lnTo>
                <a:lnTo>
                  <a:pt x="1701" y="574"/>
                </a:lnTo>
                <a:lnTo>
                  <a:pt x="1702" y="576"/>
                </a:lnTo>
                <a:lnTo>
                  <a:pt x="1702" y="578"/>
                </a:lnTo>
                <a:lnTo>
                  <a:pt x="1703" y="580"/>
                </a:lnTo>
                <a:lnTo>
                  <a:pt x="1703" y="582"/>
                </a:lnTo>
                <a:lnTo>
                  <a:pt x="1704" y="584"/>
                </a:lnTo>
                <a:lnTo>
                  <a:pt x="1704" y="586"/>
                </a:lnTo>
                <a:lnTo>
                  <a:pt x="1704" y="588"/>
                </a:lnTo>
                <a:lnTo>
                  <a:pt x="1705" y="589"/>
                </a:lnTo>
                <a:lnTo>
                  <a:pt x="1705" y="591"/>
                </a:lnTo>
                <a:lnTo>
                  <a:pt x="1706" y="592"/>
                </a:lnTo>
                <a:lnTo>
                  <a:pt x="1706" y="595"/>
                </a:lnTo>
                <a:lnTo>
                  <a:pt x="1707" y="597"/>
                </a:lnTo>
                <a:lnTo>
                  <a:pt x="1707" y="598"/>
                </a:lnTo>
                <a:lnTo>
                  <a:pt x="1707" y="600"/>
                </a:lnTo>
                <a:lnTo>
                  <a:pt x="1708" y="601"/>
                </a:lnTo>
                <a:lnTo>
                  <a:pt x="1708" y="603"/>
                </a:lnTo>
                <a:lnTo>
                  <a:pt x="1708" y="605"/>
                </a:lnTo>
                <a:lnTo>
                  <a:pt x="1709" y="606"/>
                </a:lnTo>
                <a:lnTo>
                  <a:pt x="1709" y="608"/>
                </a:lnTo>
                <a:lnTo>
                  <a:pt x="1710" y="609"/>
                </a:lnTo>
                <a:lnTo>
                  <a:pt x="1710" y="611"/>
                </a:lnTo>
                <a:lnTo>
                  <a:pt x="1711" y="613"/>
                </a:lnTo>
                <a:lnTo>
                  <a:pt x="1711" y="615"/>
                </a:lnTo>
                <a:lnTo>
                  <a:pt x="1712" y="616"/>
                </a:lnTo>
                <a:lnTo>
                  <a:pt x="1712" y="618"/>
                </a:lnTo>
                <a:lnTo>
                  <a:pt x="1712" y="619"/>
                </a:lnTo>
                <a:lnTo>
                  <a:pt x="1713" y="621"/>
                </a:lnTo>
                <a:lnTo>
                  <a:pt x="1713" y="622"/>
                </a:lnTo>
                <a:lnTo>
                  <a:pt x="1714" y="623"/>
                </a:lnTo>
                <a:lnTo>
                  <a:pt x="1714" y="624"/>
                </a:lnTo>
                <a:lnTo>
                  <a:pt x="1715" y="626"/>
                </a:lnTo>
                <a:lnTo>
                  <a:pt x="1715" y="627"/>
                </a:lnTo>
                <a:lnTo>
                  <a:pt x="1716" y="629"/>
                </a:lnTo>
                <a:lnTo>
                  <a:pt x="1716" y="630"/>
                </a:lnTo>
                <a:lnTo>
                  <a:pt x="1716" y="632"/>
                </a:lnTo>
                <a:lnTo>
                  <a:pt x="1717" y="633"/>
                </a:lnTo>
                <a:lnTo>
                  <a:pt x="1717" y="634"/>
                </a:lnTo>
                <a:lnTo>
                  <a:pt x="1718" y="635"/>
                </a:lnTo>
                <a:lnTo>
                  <a:pt x="1718" y="636"/>
                </a:lnTo>
                <a:lnTo>
                  <a:pt x="1719" y="638"/>
                </a:lnTo>
                <a:lnTo>
                  <a:pt x="1719" y="639"/>
                </a:lnTo>
                <a:lnTo>
                  <a:pt x="1720" y="640"/>
                </a:lnTo>
                <a:lnTo>
                  <a:pt x="1720" y="641"/>
                </a:lnTo>
                <a:lnTo>
                  <a:pt x="1720" y="642"/>
                </a:lnTo>
                <a:lnTo>
                  <a:pt x="1720" y="644"/>
                </a:lnTo>
                <a:lnTo>
                  <a:pt x="1721" y="644"/>
                </a:lnTo>
                <a:lnTo>
                  <a:pt x="1721" y="646"/>
                </a:lnTo>
                <a:lnTo>
                  <a:pt x="1722" y="647"/>
                </a:lnTo>
                <a:lnTo>
                  <a:pt x="1722" y="648"/>
                </a:lnTo>
                <a:lnTo>
                  <a:pt x="1723" y="649"/>
                </a:lnTo>
                <a:lnTo>
                  <a:pt x="1723" y="650"/>
                </a:lnTo>
                <a:lnTo>
                  <a:pt x="1723" y="651"/>
                </a:lnTo>
                <a:lnTo>
                  <a:pt x="1724" y="652"/>
                </a:lnTo>
                <a:lnTo>
                  <a:pt x="1724" y="653"/>
                </a:lnTo>
                <a:lnTo>
                  <a:pt x="1725" y="654"/>
                </a:lnTo>
                <a:lnTo>
                  <a:pt x="1725" y="655"/>
                </a:lnTo>
                <a:lnTo>
                  <a:pt x="1726" y="655"/>
                </a:lnTo>
                <a:lnTo>
                  <a:pt x="1726" y="656"/>
                </a:lnTo>
                <a:lnTo>
                  <a:pt x="1727" y="657"/>
                </a:lnTo>
                <a:lnTo>
                  <a:pt x="1727" y="658"/>
                </a:lnTo>
                <a:lnTo>
                  <a:pt x="1727" y="659"/>
                </a:lnTo>
                <a:lnTo>
                  <a:pt x="1728" y="660"/>
                </a:lnTo>
                <a:lnTo>
                  <a:pt x="1728" y="661"/>
                </a:lnTo>
                <a:lnTo>
                  <a:pt x="1729" y="662"/>
                </a:lnTo>
                <a:lnTo>
                  <a:pt x="1729" y="663"/>
                </a:lnTo>
                <a:lnTo>
                  <a:pt x="1730" y="664"/>
                </a:lnTo>
                <a:lnTo>
                  <a:pt x="1730" y="665"/>
                </a:lnTo>
                <a:lnTo>
                  <a:pt x="1731" y="665"/>
                </a:lnTo>
                <a:lnTo>
                  <a:pt x="1731" y="666"/>
                </a:lnTo>
                <a:lnTo>
                  <a:pt x="1732" y="667"/>
                </a:lnTo>
                <a:lnTo>
                  <a:pt x="1732" y="667"/>
                </a:lnTo>
                <a:lnTo>
                  <a:pt x="1732" y="668"/>
                </a:lnTo>
                <a:lnTo>
                  <a:pt x="1733" y="669"/>
                </a:lnTo>
                <a:lnTo>
                  <a:pt x="1733" y="670"/>
                </a:lnTo>
                <a:lnTo>
                  <a:pt x="1733" y="670"/>
                </a:lnTo>
                <a:lnTo>
                  <a:pt x="1734" y="671"/>
                </a:lnTo>
                <a:lnTo>
                  <a:pt x="1734" y="672"/>
                </a:lnTo>
                <a:lnTo>
                  <a:pt x="1735" y="672"/>
                </a:lnTo>
                <a:lnTo>
                  <a:pt x="1735" y="673"/>
                </a:lnTo>
                <a:lnTo>
                  <a:pt x="1735" y="673"/>
                </a:lnTo>
                <a:lnTo>
                  <a:pt x="1736" y="674"/>
                </a:lnTo>
                <a:lnTo>
                  <a:pt x="1736" y="675"/>
                </a:lnTo>
                <a:lnTo>
                  <a:pt x="1737" y="675"/>
                </a:lnTo>
                <a:lnTo>
                  <a:pt x="1737" y="676"/>
                </a:lnTo>
                <a:lnTo>
                  <a:pt x="1738" y="676"/>
                </a:lnTo>
                <a:lnTo>
                  <a:pt x="1738" y="677"/>
                </a:lnTo>
                <a:lnTo>
                  <a:pt x="1739" y="678"/>
                </a:lnTo>
                <a:lnTo>
                  <a:pt x="1739" y="678"/>
                </a:lnTo>
                <a:lnTo>
                  <a:pt x="1739" y="679"/>
                </a:lnTo>
                <a:lnTo>
                  <a:pt x="1740" y="679"/>
                </a:lnTo>
                <a:lnTo>
                  <a:pt x="1740" y="679"/>
                </a:lnTo>
                <a:lnTo>
                  <a:pt x="1741" y="680"/>
                </a:lnTo>
                <a:lnTo>
                  <a:pt x="1741" y="680"/>
                </a:lnTo>
                <a:lnTo>
                  <a:pt x="1742" y="681"/>
                </a:lnTo>
                <a:lnTo>
                  <a:pt x="1742" y="681"/>
                </a:lnTo>
                <a:lnTo>
                  <a:pt x="1743" y="682"/>
                </a:lnTo>
                <a:lnTo>
                  <a:pt x="1743" y="683"/>
                </a:lnTo>
                <a:lnTo>
                  <a:pt x="1743" y="683"/>
                </a:lnTo>
                <a:lnTo>
                  <a:pt x="1744" y="684"/>
                </a:lnTo>
                <a:lnTo>
                  <a:pt x="1744" y="684"/>
                </a:lnTo>
                <a:lnTo>
                  <a:pt x="1745" y="685"/>
                </a:lnTo>
                <a:lnTo>
                  <a:pt x="1745" y="685"/>
                </a:lnTo>
                <a:lnTo>
                  <a:pt x="1745" y="686"/>
                </a:lnTo>
                <a:lnTo>
                  <a:pt x="1746" y="686"/>
                </a:lnTo>
                <a:lnTo>
                  <a:pt x="1746" y="687"/>
                </a:lnTo>
                <a:lnTo>
                  <a:pt x="1747" y="687"/>
                </a:lnTo>
                <a:lnTo>
                  <a:pt x="1747" y="688"/>
                </a:lnTo>
                <a:lnTo>
                  <a:pt x="1748" y="688"/>
                </a:lnTo>
                <a:lnTo>
                  <a:pt x="1748" y="688"/>
                </a:lnTo>
                <a:lnTo>
                  <a:pt x="1749" y="689"/>
                </a:lnTo>
                <a:lnTo>
                  <a:pt x="1749" y="689"/>
                </a:lnTo>
                <a:lnTo>
                  <a:pt x="1750" y="690"/>
                </a:lnTo>
                <a:lnTo>
                  <a:pt x="1750" y="690"/>
                </a:lnTo>
                <a:lnTo>
                  <a:pt x="1751" y="690"/>
                </a:lnTo>
                <a:lnTo>
                  <a:pt x="1751" y="691"/>
                </a:lnTo>
                <a:lnTo>
                  <a:pt x="1751" y="691"/>
                </a:lnTo>
                <a:lnTo>
                  <a:pt x="1752" y="691"/>
                </a:lnTo>
                <a:lnTo>
                  <a:pt x="1752" y="691"/>
                </a:lnTo>
                <a:lnTo>
                  <a:pt x="1753" y="692"/>
                </a:lnTo>
                <a:lnTo>
                  <a:pt x="1753" y="692"/>
                </a:lnTo>
                <a:lnTo>
                  <a:pt x="1754" y="692"/>
                </a:lnTo>
                <a:lnTo>
                  <a:pt x="1754" y="693"/>
                </a:lnTo>
                <a:lnTo>
                  <a:pt x="1755" y="693"/>
                </a:lnTo>
                <a:lnTo>
                  <a:pt x="1755" y="693"/>
                </a:lnTo>
                <a:lnTo>
                  <a:pt x="1755" y="694"/>
                </a:lnTo>
                <a:lnTo>
                  <a:pt x="1756" y="694"/>
                </a:lnTo>
                <a:lnTo>
                  <a:pt x="1756" y="694"/>
                </a:lnTo>
                <a:lnTo>
                  <a:pt x="1757" y="695"/>
                </a:lnTo>
                <a:lnTo>
                  <a:pt x="1757" y="695"/>
                </a:lnTo>
                <a:lnTo>
                  <a:pt x="1758" y="695"/>
                </a:lnTo>
                <a:lnTo>
                  <a:pt x="1758" y="695"/>
                </a:lnTo>
                <a:lnTo>
                  <a:pt x="1758" y="696"/>
                </a:lnTo>
                <a:lnTo>
                  <a:pt x="1759" y="696"/>
                </a:lnTo>
                <a:lnTo>
                  <a:pt x="1759" y="697"/>
                </a:lnTo>
                <a:lnTo>
                  <a:pt x="1760" y="697"/>
                </a:lnTo>
                <a:lnTo>
                  <a:pt x="1760" y="697"/>
                </a:lnTo>
                <a:lnTo>
                  <a:pt x="1761" y="697"/>
                </a:lnTo>
                <a:lnTo>
                  <a:pt x="1761" y="698"/>
                </a:lnTo>
                <a:lnTo>
                  <a:pt x="1762" y="698"/>
                </a:lnTo>
                <a:lnTo>
                  <a:pt x="1762" y="699"/>
                </a:lnTo>
                <a:lnTo>
                  <a:pt x="1763" y="699"/>
                </a:lnTo>
                <a:lnTo>
                  <a:pt x="1763" y="699"/>
                </a:lnTo>
                <a:lnTo>
                  <a:pt x="1764" y="699"/>
                </a:lnTo>
                <a:lnTo>
                  <a:pt x="1764" y="699"/>
                </a:lnTo>
                <a:lnTo>
                  <a:pt x="1765" y="699"/>
                </a:lnTo>
                <a:lnTo>
                  <a:pt x="1765" y="700"/>
                </a:lnTo>
                <a:lnTo>
                  <a:pt x="1766" y="700"/>
                </a:lnTo>
                <a:lnTo>
                  <a:pt x="1766" y="700"/>
                </a:lnTo>
                <a:lnTo>
                  <a:pt x="1767" y="701"/>
                </a:lnTo>
                <a:lnTo>
                  <a:pt x="1767" y="701"/>
                </a:lnTo>
                <a:lnTo>
                  <a:pt x="1768" y="701"/>
                </a:lnTo>
                <a:lnTo>
                  <a:pt x="1768" y="702"/>
                </a:lnTo>
                <a:lnTo>
                  <a:pt x="1769" y="702"/>
                </a:lnTo>
                <a:lnTo>
                  <a:pt x="1769" y="702"/>
                </a:lnTo>
                <a:lnTo>
                  <a:pt x="1770" y="702"/>
                </a:lnTo>
                <a:lnTo>
                  <a:pt x="1770" y="702"/>
                </a:lnTo>
                <a:lnTo>
                  <a:pt x="1771" y="702"/>
                </a:lnTo>
                <a:lnTo>
                  <a:pt x="1771" y="702"/>
                </a:lnTo>
                <a:lnTo>
                  <a:pt x="1771" y="702"/>
                </a:lnTo>
                <a:lnTo>
                  <a:pt x="1772" y="702"/>
                </a:lnTo>
                <a:lnTo>
                  <a:pt x="1772" y="702"/>
                </a:lnTo>
                <a:lnTo>
                  <a:pt x="1773" y="702"/>
                </a:lnTo>
                <a:lnTo>
                  <a:pt x="1773" y="702"/>
                </a:lnTo>
                <a:lnTo>
                  <a:pt x="1774" y="703"/>
                </a:lnTo>
                <a:lnTo>
                  <a:pt x="1774" y="703"/>
                </a:lnTo>
                <a:lnTo>
                  <a:pt x="1774" y="703"/>
                </a:lnTo>
                <a:lnTo>
                  <a:pt x="1775" y="703"/>
                </a:lnTo>
                <a:lnTo>
                  <a:pt x="1775" y="704"/>
                </a:lnTo>
                <a:lnTo>
                  <a:pt x="1776" y="704"/>
                </a:lnTo>
                <a:lnTo>
                  <a:pt x="1776" y="704"/>
                </a:lnTo>
                <a:lnTo>
                  <a:pt x="1777" y="704"/>
                </a:lnTo>
                <a:lnTo>
                  <a:pt x="1777" y="705"/>
                </a:lnTo>
                <a:lnTo>
                  <a:pt x="1778" y="705"/>
                </a:lnTo>
                <a:lnTo>
                  <a:pt x="1778" y="705"/>
                </a:lnTo>
                <a:lnTo>
                  <a:pt x="1779" y="705"/>
                </a:lnTo>
                <a:lnTo>
                  <a:pt x="1779" y="705"/>
                </a:lnTo>
                <a:lnTo>
                  <a:pt x="1780" y="705"/>
                </a:lnTo>
                <a:lnTo>
                  <a:pt x="1780" y="706"/>
                </a:lnTo>
                <a:lnTo>
                  <a:pt x="1781" y="706"/>
                </a:lnTo>
                <a:lnTo>
                  <a:pt x="1781" y="706"/>
                </a:lnTo>
                <a:lnTo>
                  <a:pt x="1782" y="706"/>
                </a:lnTo>
                <a:lnTo>
                  <a:pt x="1782" y="706"/>
                </a:lnTo>
                <a:lnTo>
                  <a:pt x="1783" y="706"/>
                </a:lnTo>
                <a:lnTo>
                  <a:pt x="1783" y="706"/>
                </a:lnTo>
                <a:lnTo>
                  <a:pt x="1784" y="707"/>
                </a:lnTo>
                <a:lnTo>
                  <a:pt x="1784" y="707"/>
                </a:lnTo>
                <a:lnTo>
                  <a:pt x="1784" y="707"/>
                </a:lnTo>
                <a:lnTo>
                  <a:pt x="1785" y="707"/>
                </a:lnTo>
                <a:lnTo>
                  <a:pt x="1785" y="707"/>
                </a:lnTo>
                <a:lnTo>
                  <a:pt x="1786" y="708"/>
                </a:lnTo>
                <a:lnTo>
                  <a:pt x="1786" y="708"/>
                </a:lnTo>
                <a:lnTo>
                  <a:pt x="1786" y="708"/>
                </a:lnTo>
                <a:lnTo>
                  <a:pt x="1787" y="708"/>
                </a:lnTo>
                <a:lnTo>
                  <a:pt x="1787" y="708"/>
                </a:lnTo>
                <a:lnTo>
                  <a:pt x="1788" y="708"/>
                </a:lnTo>
                <a:lnTo>
                  <a:pt x="1788" y="708"/>
                </a:lnTo>
                <a:lnTo>
                  <a:pt x="1789" y="708"/>
                </a:lnTo>
                <a:lnTo>
                  <a:pt x="1789" y="708"/>
                </a:lnTo>
                <a:lnTo>
                  <a:pt x="1790" y="708"/>
                </a:lnTo>
                <a:lnTo>
                  <a:pt x="1790" y="708"/>
                </a:lnTo>
                <a:lnTo>
                  <a:pt x="1791" y="709"/>
                </a:lnTo>
                <a:lnTo>
                  <a:pt x="1791" y="709"/>
                </a:lnTo>
                <a:lnTo>
                  <a:pt x="1792" y="709"/>
                </a:lnTo>
                <a:lnTo>
                  <a:pt x="1792" y="709"/>
                </a:lnTo>
                <a:lnTo>
                  <a:pt x="1793" y="709"/>
                </a:lnTo>
                <a:lnTo>
                  <a:pt x="1793" y="709"/>
                </a:lnTo>
                <a:lnTo>
                  <a:pt x="1794" y="709"/>
                </a:lnTo>
                <a:lnTo>
                  <a:pt x="1794" y="709"/>
                </a:lnTo>
                <a:lnTo>
                  <a:pt x="1795" y="710"/>
                </a:lnTo>
                <a:lnTo>
                  <a:pt x="1795" y="710"/>
                </a:lnTo>
                <a:lnTo>
                  <a:pt x="1796" y="710"/>
                </a:lnTo>
                <a:lnTo>
                  <a:pt x="1796" y="710"/>
                </a:lnTo>
                <a:lnTo>
                  <a:pt x="1797" y="710"/>
                </a:lnTo>
                <a:lnTo>
                  <a:pt x="1797" y="710"/>
                </a:lnTo>
                <a:lnTo>
                  <a:pt x="1797" y="710"/>
                </a:lnTo>
                <a:lnTo>
                  <a:pt x="1798" y="710"/>
                </a:lnTo>
                <a:lnTo>
                  <a:pt x="1798" y="711"/>
                </a:lnTo>
                <a:lnTo>
                  <a:pt x="1798" y="711"/>
                </a:lnTo>
                <a:lnTo>
                  <a:pt x="1799" y="711"/>
                </a:lnTo>
                <a:lnTo>
                  <a:pt x="1799" y="711"/>
                </a:lnTo>
                <a:lnTo>
                  <a:pt x="1800" y="711"/>
                </a:lnTo>
                <a:lnTo>
                  <a:pt x="1800" y="711"/>
                </a:lnTo>
                <a:lnTo>
                  <a:pt x="1801" y="711"/>
                </a:lnTo>
                <a:lnTo>
                  <a:pt x="1801" y="712"/>
                </a:lnTo>
                <a:lnTo>
                  <a:pt x="1802" y="712"/>
                </a:lnTo>
                <a:lnTo>
                  <a:pt x="1802" y="712"/>
                </a:lnTo>
                <a:lnTo>
                  <a:pt x="1803" y="712"/>
                </a:lnTo>
                <a:lnTo>
                  <a:pt x="1803" y="712"/>
                </a:lnTo>
                <a:lnTo>
                  <a:pt x="1804" y="712"/>
                </a:lnTo>
                <a:lnTo>
                  <a:pt x="1804" y="712"/>
                </a:lnTo>
                <a:lnTo>
                  <a:pt x="1805" y="712"/>
                </a:lnTo>
                <a:lnTo>
                  <a:pt x="1805" y="712"/>
                </a:lnTo>
                <a:lnTo>
                  <a:pt x="1806" y="712"/>
                </a:lnTo>
                <a:lnTo>
                  <a:pt x="1806" y="713"/>
                </a:lnTo>
                <a:lnTo>
                  <a:pt x="1807" y="713"/>
                </a:lnTo>
                <a:lnTo>
                  <a:pt x="1807" y="713"/>
                </a:lnTo>
                <a:lnTo>
                  <a:pt x="1808" y="713"/>
                </a:lnTo>
                <a:lnTo>
                  <a:pt x="1808" y="713"/>
                </a:lnTo>
                <a:lnTo>
                  <a:pt x="1809" y="713"/>
                </a:lnTo>
                <a:lnTo>
                  <a:pt x="1809" y="713"/>
                </a:lnTo>
                <a:lnTo>
                  <a:pt x="1809" y="713"/>
                </a:lnTo>
                <a:lnTo>
                  <a:pt x="1809" y="714"/>
                </a:lnTo>
                <a:lnTo>
                  <a:pt x="1810" y="714"/>
                </a:lnTo>
                <a:lnTo>
                  <a:pt x="1810" y="714"/>
                </a:lnTo>
                <a:lnTo>
                  <a:pt x="1811" y="714"/>
                </a:lnTo>
                <a:lnTo>
                  <a:pt x="1811" y="714"/>
                </a:lnTo>
                <a:lnTo>
                  <a:pt x="1812" y="714"/>
                </a:lnTo>
                <a:lnTo>
                  <a:pt x="1812" y="714"/>
                </a:lnTo>
                <a:lnTo>
                  <a:pt x="1813" y="714"/>
                </a:lnTo>
                <a:lnTo>
                  <a:pt x="1813" y="714"/>
                </a:lnTo>
                <a:lnTo>
                  <a:pt x="1814" y="714"/>
                </a:lnTo>
                <a:lnTo>
                  <a:pt x="1814" y="715"/>
                </a:lnTo>
                <a:lnTo>
                  <a:pt x="1815" y="715"/>
                </a:lnTo>
                <a:lnTo>
                  <a:pt x="1815" y="715"/>
                </a:lnTo>
                <a:lnTo>
                  <a:pt x="1816" y="715"/>
                </a:lnTo>
                <a:lnTo>
                  <a:pt x="1816" y="715"/>
                </a:lnTo>
                <a:lnTo>
                  <a:pt x="1817" y="715"/>
                </a:lnTo>
                <a:lnTo>
                  <a:pt x="1817" y="716"/>
                </a:lnTo>
                <a:lnTo>
                  <a:pt x="1818" y="716"/>
                </a:lnTo>
                <a:lnTo>
                  <a:pt x="1818" y="716"/>
                </a:lnTo>
                <a:lnTo>
                  <a:pt x="1819" y="716"/>
                </a:lnTo>
                <a:lnTo>
                  <a:pt x="1819" y="716"/>
                </a:lnTo>
                <a:lnTo>
                  <a:pt x="1820" y="717"/>
                </a:lnTo>
                <a:lnTo>
                  <a:pt x="1820" y="717"/>
                </a:lnTo>
                <a:lnTo>
                  <a:pt x="1821" y="717"/>
                </a:lnTo>
                <a:lnTo>
                  <a:pt x="1821" y="717"/>
                </a:lnTo>
                <a:lnTo>
                  <a:pt x="1822" y="717"/>
                </a:lnTo>
                <a:lnTo>
                  <a:pt x="1822" y="717"/>
                </a:lnTo>
                <a:lnTo>
                  <a:pt x="1822" y="717"/>
                </a:lnTo>
                <a:lnTo>
                  <a:pt x="1823" y="717"/>
                </a:lnTo>
                <a:lnTo>
                  <a:pt x="1823" y="718"/>
                </a:lnTo>
                <a:lnTo>
                  <a:pt x="1824" y="718"/>
                </a:lnTo>
                <a:lnTo>
                  <a:pt x="1824" y="718"/>
                </a:lnTo>
                <a:lnTo>
                  <a:pt x="1825" y="718"/>
                </a:lnTo>
                <a:lnTo>
                  <a:pt x="1825" y="718"/>
                </a:lnTo>
                <a:lnTo>
                  <a:pt x="1826" y="718"/>
                </a:lnTo>
                <a:lnTo>
                  <a:pt x="1826" y="719"/>
                </a:lnTo>
                <a:lnTo>
                  <a:pt x="1827" y="719"/>
                </a:lnTo>
                <a:lnTo>
                  <a:pt x="1827" y="719"/>
                </a:lnTo>
                <a:lnTo>
                  <a:pt x="1828" y="719"/>
                </a:lnTo>
                <a:lnTo>
                  <a:pt x="1828" y="719"/>
                </a:lnTo>
                <a:lnTo>
                  <a:pt x="1829" y="719"/>
                </a:lnTo>
                <a:lnTo>
                  <a:pt x="1829" y="720"/>
                </a:lnTo>
                <a:lnTo>
                  <a:pt x="1830" y="720"/>
                </a:lnTo>
                <a:lnTo>
                  <a:pt x="1830" y="720"/>
                </a:lnTo>
                <a:lnTo>
                  <a:pt x="1831" y="720"/>
                </a:lnTo>
                <a:lnTo>
                  <a:pt x="1831" y="720"/>
                </a:lnTo>
                <a:lnTo>
                  <a:pt x="1832" y="720"/>
                </a:lnTo>
                <a:lnTo>
                  <a:pt x="1832" y="721"/>
                </a:lnTo>
                <a:lnTo>
                  <a:pt x="1833" y="721"/>
                </a:lnTo>
                <a:lnTo>
                  <a:pt x="1833" y="721"/>
                </a:lnTo>
                <a:lnTo>
                  <a:pt x="1834" y="721"/>
                </a:lnTo>
                <a:lnTo>
                  <a:pt x="1834" y="721"/>
                </a:lnTo>
                <a:lnTo>
                  <a:pt x="1835" y="722"/>
                </a:lnTo>
                <a:lnTo>
                  <a:pt x="1835" y="722"/>
                </a:lnTo>
                <a:lnTo>
                  <a:pt x="1835" y="722"/>
                </a:lnTo>
                <a:lnTo>
                  <a:pt x="1836" y="722"/>
                </a:lnTo>
                <a:lnTo>
                  <a:pt x="1836" y="722"/>
                </a:lnTo>
                <a:lnTo>
                  <a:pt x="1837" y="722"/>
                </a:lnTo>
                <a:lnTo>
                  <a:pt x="1837" y="723"/>
                </a:lnTo>
                <a:lnTo>
                  <a:pt x="1837" y="723"/>
                </a:lnTo>
                <a:lnTo>
                  <a:pt x="1838" y="723"/>
                </a:lnTo>
                <a:lnTo>
                  <a:pt x="1838" y="723"/>
                </a:lnTo>
                <a:lnTo>
                  <a:pt x="1839" y="723"/>
                </a:lnTo>
                <a:lnTo>
                  <a:pt x="1839" y="723"/>
                </a:lnTo>
                <a:lnTo>
                  <a:pt x="1840" y="724"/>
                </a:lnTo>
                <a:lnTo>
                  <a:pt x="1840" y="724"/>
                </a:lnTo>
                <a:lnTo>
                  <a:pt x="1841" y="724"/>
                </a:lnTo>
                <a:lnTo>
                  <a:pt x="1841" y="724"/>
                </a:lnTo>
                <a:lnTo>
                  <a:pt x="1842" y="724"/>
                </a:lnTo>
                <a:lnTo>
                  <a:pt x="1842" y="725"/>
                </a:lnTo>
                <a:lnTo>
                  <a:pt x="1843" y="725"/>
                </a:lnTo>
                <a:lnTo>
                  <a:pt x="1843" y="725"/>
                </a:lnTo>
                <a:lnTo>
                  <a:pt x="1844" y="725"/>
                </a:lnTo>
                <a:lnTo>
                  <a:pt x="1844" y="725"/>
                </a:lnTo>
                <a:lnTo>
                  <a:pt x="1845" y="725"/>
                </a:lnTo>
                <a:lnTo>
                  <a:pt x="1845" y="725"/>
                </a:lnTo>
                <a:lnTo>
                  <a:pt x="1845" y="726"/>
                </a:lnTo>
                <a:lnTo>
                  <a:pt x="1846" y="726"/>
                </a:lnTo>
                <a:lnTo>
                  <a:pt x="1846" y="726"/>
                </a:lnTo>
                <a:lnTo>
                  <a:pt x="1847" y="726"/>
                </a:lnTo>
                <a:lnTo>
                  <a:pt x="1847" y="726"/>
                </a:lnTo>
                <a:lnTo>
                  <a:pt x="1848" y="726"/>
                </a:lnTo>
                <a:lnTo>
                  <a:pt x="1848" y="726"/>
                </a:lnTo>
                <a:lnTo>
                  <a:pt x="1848" y="726"/>
                </a:lnTo>
                <a:lnTo>
                  <a:pt x="1849" y="726"/>
                </a:lnTo>
                <a:lnTo>
                  <a:pt x="1849" y="727"/>
                </a:lnTo>
                <a:lnTo>
                  <a:pt x="1850" y="727"/>
                </a:lnTo>
                <a:lnTo>
                  <a:pt x="1850" y="727"/>
                </a:lnTo>
                <a:lnTo>
                  <a:pt x="1851" y="727"/>
                </a:lnTo>
                <a:lnTo>
                  <a:pt x="1851" y="727"/>
                </a:lnTo>
                <a:lnTo>
                  <a:pt x="1852" y="728"/>
                </a:lnTo>
                <a:lnTo>
                  <a:pt x="1852" y="728"/>
                </a:lnTo>
                <a:lnTo>
                  <a:pt x="1853" y="728"/>
                </a:lnTo>
                <a:lnTo>
                  <a:pt x="1853" y="728"/>
                </a:lnTo>
                <a:lnTo>
                  <a:pt x="1854" y="728"/>
                </a:lnTo>
                <a:lnTo>
                  <a:pt x="1854" y="729"/>
                </a:lnTo>
                <a:lnTo>
                  <a:pt x="1855" y="729"/>
                </a:lnTo>
                <a:lnTo>
                  <a:pt x="1855" y="729"/>
                </a:lnTo>
                <a:lnTo>
                  <a:pt x="1856" y="729"/>
                </a:lnTo>
                <a:lnTo>
                  <a:pt x="1856" y="729"/>
                </a:lnTo>
                <a:lnTo>
                  <a:pt x="1857" y="729"/>
                </a:lnTo>
                <a:lnTo>
                  <a:pt x="1857" y="729"/>
                </a:lnTo>
                <a:lnTo>
                  <a:pt x="1858" y="729"/>
                </a:lnTo>
                <a:lnTo>
                  <a:pt x="1858" y="729"/>
                </a:lnTo>
                <a:lnTo>
                  <a:pt x="1859" y="729"/>
                </a:lnTo>
                <a:lnTo>
                  <a:pt x="1859" y="730"/>
                </a:lnTo>
                <a:lnTo>
                  <a:pt x="1860" y="730"/>
                </a:lnTo>
                <a:lnTo>
                  <a:pt x="1860" y="730"/>
                </a:lnTo>
                <a:lnTo>
                  <a:pt x="1861" y="730"/>
                </a:lnTo>
                <a:lnTo>
                  <a:pt x="1861" y="731"/>
                </a:lnTo>
                <a:lnTo>
                  <a:pt x="1861" y="731"/>
                </a:lnTo>
                <a:lnTo>
                  <a:pt x="1861" y="731"/>
                </a:lnTo>
                <a:lnTo>
                  <a:pt x="1862" y="731"/>
                </a:lnTo>
                <a:lnTo>
                  <a:pt x="1862" y="731"/>
                </a:lnTo>
                <a:lnTo>
                  <a:pt x="1863" y="731"/>
                </a:lnTo>
                <a:lnTo>
                  <a:pt x="1863" y="731"/>
                </a:lnTo>
                <a:lnTo>
                  <a:pt x="1864" y="732"/>
                </a:lnTo>
                <a:lnTo>
                  <a:pt x="1864" y="732"/>
                </a:lnTo>
                <a:lnTo>
                  <a:pt x="1865" y="732"/>
                </a:lnTo>
                <a:lnTo>
                  <a:pt x="1865" y="732"/>
                </a:lnTo>
                <a:lnTo>
                  <a:pt x="1866" y="732"/>
                </a:lnTo>
                <a:lnTo>
                  <a:pt x="1866" y="732"/>
                </a:lnTo>
                <a:lnTo>
                  <a:pt x="1867" y="732"/>
                </a:lnTo>
                <a:lnTo>
                  <a:pt x="1867" y="732"/>
                </a:lnTo>
                <a:lnTo>
                  <a:pt x="1868" y="733"/>
                </a:lnTo>
                <a:lnTo>
                  <a:pt x="1868" y="733"/>
                </a:lnTo>
                <a:lnTo>
                  <a:pt x="1869" y="733"/>
                </a:lnTo>
                <a:lnTo>
                  <a:pt x="1869" y="733"/>
                </a:lnTo>
                <a:lnTo>
                  <a:pt x="1870" y="733"/>
                </a:lnTo>
                <a:lnTo>
                  <a:pt x="1870" y="734"/>
                </a:lnTo>
                <a:lnTo>
                  <a:pt x="1871" y="734"/>
                </a:lnTo>
                <a:lnTo>
                  <a:pt x="1871" y="734"/>
                </a:lnTo>
                <a:lnTo>
                  <a:pt x="1872" y="734"/>
                </a:lnTo>
                <a:lnTo>
                  <a:pt x="1872" y="734"/>
                </a:lnTo>
                <a:lnTo>
                  <a:pt x="1873" y="734"/>
                </a:lnTo>
                <a:lnTo>
                  <a:pt x="1873" y="734"/>
                </a:lnTo>
                <a:lnTo>
                  <a:pt x="1873" y="734"/>
                </a:lnTo>
                <a:lnTo>
                  <a:pt x="1874" y="735"/>
                </a:lnTo>
                <a:lnTo>
                  <a:pt x="1874" y="735"/>
                </a:lnTo>
                <a:lnTo>
                  <a:pt x="1875" y="735"/>
                </a:lnTo>
                <a:lnTo>
                  <a:pt x="1875" y="735"/>
                </a:lnTo>
                <a:lnTo>
                  <a:pt x="1876" y="735"/>
                </a:lnTo>
                <a:lnTo>
                  <a:pt x="1876" y="735"/>
                </a:lnTo>
                <a:lnTo>
                  <a:pt x="1876" y="735"/>
                </a:lnTo>
                <a:lnTo>
                  <a:pt x="1877" y="735"/>
                </a:lnTo>
                <a:lnTo>
                  <a:pt x="1877" y="735"/>
                </a:lnTo>
                <a:lnTo>
                  <a:pt x="1878" y="735"/>
                </a:lnTo>
                <a:lnTo>
                  <a:pt x="1878" y="735"/>
                </a:lnTo>
                <a:lnTo>
                  <a:pt x="1879" y="735"/>
                </a:lnTo>
                <a:lnTo>
                  <a:pt x="1879" y="736"/>
                </a:lnTo>
                <a:lnTo>
                  <a:pt x="1880" y="736"/>
                </a:lnTo>
                <a:lnTo>
                  <a:pt x="1880" y="736"/>
                </a:lnTo>
                <a:lnTo>
                  <a:pt x="1881" y="736"/>
                </a:lnTo>
                <a:lnTo>
                  <a:pt x="1881" y="736"/>
                </a:lnTo>
                <a:lnTo>
                  <a:pt x="1882" y="736"/>
                </a:lnTo>
                <a:lnTo>
                  <a:pt x="1882" y="736"/>
                </a:lnTo>
                <a:lnTo>
                  <a:pt x="1883" y="736"/>
                </a:lnTo>
                <a:lnTo>
                  <a:pt x="1883" y="736"/>
                </a:lnTo>
                <a:lnTo>
                  <a:pt x="1884" y="736"/>
                </a:lnTo>
                <a:lnTo>
                  <a:pt x="1884" y="737"/>
                </a:lnTo>
                <a:lnTo>
                  <a:pt x="1885" y="737"/>
                </a:lnTo>
                <a:lnTo>
                  <a:pt x="1885" y="737"/>
                </a:lnTo>
                <a:lnTo>
                  <a:pt x="1886" y="737"/>
                </a:lnTo>
                <a:lnTo>
                  <a:pt x="1886" y="737"/>
                </a:lnTo>
                <a:lnTo>
                  <a:pt x="1886" y="737"/>
                </a:lnTo>
                <a:lnTo>
                  <a:pt x="1887" y="737"/>
                </a:lnTo>
                <a:lnTo>
                  <a:pt x="1887" y="737"/>
                </a:lnTo>
                <a:lnTo>
                  <a:pt x="1888" y="737"/>
                </a:lnTo>
                <a:lnTo>
                  <a:pt x="1888" y="737"/>
                </a:lnTo>
                <a:lnTo>
                  <a:pt x="1889" y="737"/>
                </a:lnTo>
                <a:lnTo>
                  <a:pt x="1889" y="737"/>
                </a:lnTo>
                <a:lnTo>
                  <a:pt x="1890" y="737"/>
                </a:lnTo>
                <a:lnTo>
                  <a:pt x="1890" y="737"/>
                </a:lnTo>
                <a:lnTo>
                  <a:pt x="1891" y="737"/>
                </a:lnTo>
                <a:lnTo>
                  <a:pt x="1891" y="737"/>
                </a:lnTo>
                <a:lnTo>
                  <a:pt x="1892" y="737"/>
                </a:lnTo>
                <a:lnTo>
                  <a:pt x="1892" y="737"/>
                </a:lnTo>
                <a:lnTo>
                  <a:pt x="1893" y="737"/>
                </a:lnTo>
                <a:lnTo>
                  <a:pt x="1893" y="737"/>
                </a:lnTo>
                <a:lnTo>
                  <a:pt x="1894" y="737"/>
                </a:lnTo>
                <a:lnTo>
                  <a:pt x="1894" y="738"/>
                </a:lnTo>
                <a:lnTo>
                  <a:pt x="1895" y="738"/>
                </a:lnTo>
                <a:lnTo>
                  <a:pt x="1895" y="737"/>
                </a:lnTo>
                <a:lnTo>
                  <a:pt x="1896" y="737"/>
                </a:lnTo>
                <a:lnTo>
                  <a:pt x="1896" y="737"/>
                </a:lnTo>
                <a:lnTo>
                  <a:pt x="1897" y="738"/>
                </a:lnTo>
                <a:lnTo>
                  <a:pt x="1897" y="738"/>
                </a:lnTo>
                <a:lnTo>
                  <a:pt x="1898" y="738"/>
                </a:lnTo>
                <a:lnTo>
                  <a:pt x="1898" y="737"/>
                </a:lnTo>
                <a:lnTo>
                  <a:pt x="1899" y="737"/>
                </a:lnTo>
                <a:lnTo>
                  <a:pt x="1899" y="738"/>
                </a:lnTo>
                <a:lnTo>
                  <a:pt x="1899" y="738"/>
                </a:lnTo>
                <a:lnTo>
                  <a:pt x="1900" y="738"/>
                </a:lnTo>
                <a:lnTo>
                  <a:pt x="1900" y="738"/>
                </a:lnTo>
                <a:lnTo>
                  <a:pt x="1901" y="737"/>
                </a:lnTo>
                <a:lnTo>
                  <a:pt x="1901" y="737"/>
                </a:lnTo>
                <a:lnTo>
                  <a:pt x="1902" y="737"/>
                </a:lnTo>
                <a:lnTo>
                  <a:pt x="1902" y="737"/>
                </a:lnTo>
                <a:lnTo>
                  <a:pt x="1903" y="738"/>
                </a:lnTo>
                <a:lnTo>
                  <a:pt x="1903" y="738"/>
                </a:lnTo>
                <a:lnTo>
                  <a:pt x="1904" y="738"/>
                </a:lnTo>
                <a:lnTo>
                  <a:pt x="1904" y="738"/>
                </a:lnTo>
                <a:lnTo>
                  <a:pt x="1905" y="738"/>
                </a:lnTo>
                <a:lnTo>
                  <a:pt x="1905" y="738"/>
                </a:lnTo>
                <a:lnTo>
                  <a:pt x="1906" y="738"/>
                </a:lnTo>
                <a:lnTo>
                  <a:pt x="1906" y="738"/>
                </a:lnTo>
                <a:lnTo>
                  <a:pt x="1907" y="738"/>
                </a:lnTo>
                <a:lnTo>
                  <a:pt x="1907" y="738"/>
                </a:lnTo>
                <a:lnTo>
                  <a:pt x="1908" y="737"/>
                </a:lnTo>
                <a:lnTo>
                  <a:pt x="1908" y="738"/>
                </a:lnTo>
                <a:lnTo>
                  <a:pt x="1908" y="738"/>
                </a:lnTo>
                <a:lnTo>
                  <a:pt x="1909" y="738"/>
                </a:lnTo>
                <a:lnTo>
                  <a:pt x="1909" y="737"/>
                </a:lnTo>
                <a:lnTo>
                  <a:pt x="1910" y="737"/>
                </a:lnTo>
                <a:lnTo>
                  <a:pt x="1910" y="737"/>
                </a:lnTo>
                <a:lnTo>
                  <a:pt x="1911" y="738"/>
                </a:lnTo>
                <a:lnTo>
                  <a:pt x="1911" y="738"/>
                </a:lnTo>
                <a:lnTo>
                  <a:pt x="1912" y="738"/>
                </a:lnTo>
                <a:lnTo>
                  <a:pt x="1912" y="738"/>
                </a:lnTo>
                <a:lnTo>
                  <a:pt x="1912" y="737"/>
                </a:lnTo>
                <a:lnTo>
                  <a:pt x="1913" y="737"/>
                </a:lnTo>
                <a:lnTo>
                  <a:pt x="1913" y="738"/>
                </a:lnTo>
                <a:lnTo>
                  <a:pt x="1914" y="738"/>
                </a:lnTo>
                <a:lnTo>
                  <a:pt x="1914" y="737"/>
                </a:lnTo>
                <a:lnTo>
                  <a:pt x="1915" y="737"/>
                </a:lnTo>
                <a:lnTo>
                  <a:pt x="1915" y="737"/>
                </a:lnTo>
                <a:lnTo>
                  <a:pt x="1916" y="737"/>
                </a:lnTo>
                <a:lnTo>
                  <a:pt x="1916" y="737"/>
                </a:lnTo>
                <a:lnTo>
                  <a:pt x="1917" y="737"/>
                </a:lnTo>
                <a:lnTo>
                  <a:pt x="1917" y="737"/>
                </a:lnTo>
                <a:lnTo>
                  <a:pt x="1918" y="737"/>
                </a:lnTo>
                <a:lnTo>
                  <a:pt x="1918" y="737"/>
                </a:lnTo>
                <a:lnTo>
                  <a:pt x="1919" y="737"/>
                </a:lnTo>
                <a:lnTo>
                  <a:pt x="1919" y="737"/>
                </a:lnTo>
                <a:lnTo>
                  <a:pt x="1920" y="737"/>
                </a:lnTo>
                <a:lnTo>
                  <a:pt x="1920" y="737"/>
                </a:lnTo>
                <a:lnTo>
                  <a:pt x="1921" y="737"/>
                </a:lnTo>
                <a:lnTo>
                  <a:pt x="1921" y="737"/>
                </a:lnTo>
                <a:lnTo>
                  <a:pt x="1922" y="737"/>
                </a:lnTo>
                <a:lnTo>
                  <a:pt x="1922" y="737"/>
                </a:lnTo>
                <a:lnTo>
                  <a:pt x="1923" y="737"/>
                </a:lnTo>
                <a:lnTo>
                  <a:pt x="1923" y="737"/>
                </a:lnTo>
                <a:lnTo>
                  <a:pt x="1924" y="737"/>
                </a:lnTo>
                <a:lnTo>
                  <a:pt x="1924" y="737"/>
                </a:lnTo>
                <a:lnTo>
                  <a:pt x="1924" y="737"/>
                </a:lnTo>
                <a:lnTo>
                  <a:pt x="1925" y="737"/>
                </a:lnTo>
                <a:lnTo>
                  <a:pt x="1925" y="737"/>
                </a:lnTo>
                <a:lnTo>
                  <a:pt x="1926" y="737"/>
                </a:lnTo>
                <a:lnTo>
                  <a:pt x="1926" y="736"/>
                </a:lnTo>
                <a:lnTo>
                  <a:pt x="1927" y="736"/>
                </a:lnTo>
                <a:lnTo>
                  <a:pt x="1927" y="736"/>
                </a:lnTo>
                <a:lnTo>
                  <a:pt x="1928" y="736"/>
                </a:lnTo>
                <a:lnTo>
                  <a:pt x="1928" y="736"/>
                </a:lnTo>
                <a:lnTo>
                  <a:pt x="1929" y="736"/>
                </a:lnTo>
                <a:lnTo>
                  <a:pt x="1929" y="735"/>
                </a:lnTo>
                <a:lnTo>
                  <a:pt x="1930" y="736"/>
                </a:lnTo>
                <a:lnTo>
                  <a:pt x="1930" y="736"/>
                </a:lnTo>
                <a:lnTo>
                  <a:pt x="1931" y="736"/>
                </a:lnTo>
                <a:lnTo>
                  <a:pt x="1931" y="736"/>
                </a:lnTo>
                <a:lnTo>
                  <a:pt x="1932" y="736"/>
                </a:lnTo>
                <a:lnTo>
                  <a:pt x="1932" y="736"/>
                </a:lnTo>
                <a:lnTo>
                  <a:pt x="1933" y="736"/>
                </a:lnTo>
                <a:lnTo>
                  <a:pt x="1933" y="736"/>
                </a:lnTo>
                <a:lnTo>
                  <a:pt x="1934" y="736"/>
                </a:lnTo>
                <a:lnTo>
                  <a:pt x="1934" y="736"/>
                </a:lnTo>
                <a:lnTo>
                  <a:pt x="1935" y="736"/>
                </a:lnTo>
                <a:lnTo>
                  <a:pt x="1935" y="735"/>
                </a:lnTo>
                <a:lnTo>
                  <a:pt x="1936" y="735"/>
                </a:lnTo>
                <a:lnTo>
                  <a:pt x="1936" y="735"/>
                </a:lnTo>
                <a:lnTo>
                  <a:pt x="1937" y="735"/>
                </a:lnTo>
                <a:lnTo>
                  <a:pt x="1937" y="735"/>
                </a:lnTo>
                <a:lnTo>
                  <a:pt x="1937" y="735"/>
                </a:lnTo>
                <a:lnTo>
                  <a:pt x="1938" y="735"/>
                </a:lnTo>
                <a:lnTo>
                  <a:pt x="1938" y="735"/>
                </a:lnTo>
                <a:lnTo>
                  <a:pt x="1939" y="735"/>
                </a:lnTo>
                <a:lnTo>
                  <a:pt x="1939" y="735"/>
                </a:lnTo>
                <a:lnTo>
                  <a:pt x="1940" y="735"/>
                </a:lnTo>
                <a:lnTo>
                  <a:pt x="1940" y="735"/>
                </a:lnTo>
                <a:lnTo>
                  <a:pt x="1941" y="734"/>
                </a:lnTo>
                <a:lnTo>
                  <a:pt x="1941" y="734"/>
                </a:lnTo>
                <a:lnTo>
                  <a:pt x="1942" y="734"/>
                </a:lnTo>
                <a:lnTo>
                  <a:pt x="1942" y="734"/>
                </a:lnTo>
                <a:lnTo>
                  <a:pt x="1943" y="734"/>
                </a:lnTo>
                <a:lnTo>
                  <a:pt x="1943" y="734"/>
                </a:lnTo>
                <a:lnTo>
                  <a:pt x="1944" y="734"/>
                </a:lnTo>
                <a:lnTo>
                  <a:pt x="1944" y="734"/>
                </a:lnTo>
                <a:lnTo>
                  <a:pt x="1945" y="733"/>
                </a:lnTo>
                <a:lnTo>
                  <a:pt x="1945" y="733"/>
                </a:lnTo>
                <a:lnTo>
                  <a:pt x="1946" y="734"/>
                </a:lnTo>
                <a:lnTo>
                  <a:pt x="1946" y="734"/>
                </a:lnTo>
                <a:lnTo>
                  <a:pt x="1947" y="734"/>
                </a:lnTo>
                <a:lnTo>
                  <a:pt x="1947" y="733"/>
                </a:lnTo>
                <a:lnTo>
                  <a:pt x="1948" y="733"/>
                </a:lnTo>
                <a:lnTo>
                  <a:pt x="1948" y="733"/>
                </a:lnTo>
                <a:lnTo>
                  <a:pt x="1949" y="733"/>
                </a:lnTo>
                <a:lnTo>
                  <a:pt x="1949" y="733"/>
                </a:lnTo>
                <a:lnTo>
                  <a:pt x="1950" y="733"/>
                </a:lnTo>
                <a:lnTo>
                  <a:pt x="1950" y="733"/>
                </a:lnTo>
                <a:lnTo>
                  <a:pt x="1950" y="733"/>
                </a:lnTo>
                <a:lnTo>
                  <a:pt x="1951" y="733"/>
                </a:lnTo>
                <a:lnTo>
                  <a:pt x="1951" y="732"/>
                </a:lnTo>
                <a:lnTo>
                  <a:pt x="1952" y="732"/>
                </a:lnTo>
                <a:lnTo>
                  <a:pt x="1952" y="732"/>
                </a:lnTo>
                <a:lnTo>
                  <a:pt x="1953" y="732"/>
                </a:lnTo>
                <a:lnTo>
                  <a:pt x="1953" y="732"/>
                </a:lnTo>
                <a:lnTo>
                  <a:pt x="1954" y="732"/>
                </a:lnTo>
                <a:lnTo>
                  <a:pt x="1954" y="732"/>
                </a:lnTo>
                <a:lnTo>
                  <a:pt x="1955" y="732"/>
                </a:lnTo>
                <a:lnTo>
                  <a:pt x="1955" y="732"/>
                </a:lnTo>
                <a:lnTo>
                  <a:pt x="1956" y="732"/>
                </a:lnTo>
                <a:lnTo>
                  <a:pt x="1956" y="732"/>
                </a:lnTo>
                <a:lnTo>
                  <a:pt x="1957" y="731"/>
                </a:lnTo>
                <a:lnTo>
                  <a:pt x="1957" y="731"/>
                </a:lnTo>
                <a:lnTo>
                  <a:pt x="1958" y="731"/>
                </a:lnTo>
                <a:lnTo>
                  <a:pt x="1958" y="731"/>
                </a:lnTo>
                <a:lnTo>
                  <a:pt x="1959" y="731"/>
                </a:lnTo>
                <a:lnTo>
                  <a:pt x="1959" y="731"/>
                </a:lnTo>
                <a:lnTo>
                  <a:pt x="1960" y="731"/>
                </a:lnTo>
                <a:lnTo>
                  <a:pt x="1960" y="731"/>
                </a:lnTo>
                <a:lnTo>
                  <a:pt x="1961" y="731"/>
                </a:lnTo>
                <a:lnTo>
                  <a:pt x="1961" y="730"/>
                </a:lnTo>
                <a:lnTo>
                  <a:pt x="1962" y="730"/>
                </a:lnTo>
                <a:lnTo>
                  <a:pt x="1962" y="730"/>
                </a:lnTo>
                <a:lnTo>
                  <a:pt x="1963" y="730"/>
                </a:lnTo>
                <a:lnTo>
                  <a:pt x="1963" y="730"/>
                </a:lnTo>
                <a:lnTo>
                  <a:pt x="1963" y="730"/>
                </a:lnTo>
                <a:lnTo>
                  <a:pt x="1964" y="730"/>
                </a:lnTo>
                <a:lnTo>
                  <a:pt x="1964" y="730"/>
                </a:lnTo>
                <a:lnTo>
                  <a:pt x="1965" y="730"/>
                </a:lnTo>
                <a:lnTo>
                  <a:pt x="1965" y="730"/>
                </a:lnTo>
                <a:lnTo>
                  <a:pt x="1966" y="730"/>
                </a:lnTo>
                <a:lnTo>
                  <a:pt x="1966" y="730"/>
                </a:lnTo>
                <a:lnTo>
                  <a:pt x="1967" y="730"/>
                </a:lnTo>
                <a:lnTo>
                  <a:pt x="1967" y="730"/>
                </a:lnTo>
                <a:lnTo>
                  <a:pt x="1968" y="730"/>
                </a:lnTo>
                <a:lnTo>
                  <a:pt x="1968" y="730"/>
                </a:lnTo>
                <a:lnTo>
                  <a:pt x="1969" y="730"/>
                </a:lnTo>
                <a:lnTo>
                  <a:pt x="1969" y="730"/>
                </a:lnTo>
                <a:lnTo>
                  <a:pt x="1970" y="730"/>
                </a:lnTo>
                <a:lnTo>
                  <a:pt x="1970" y="729"/>
                </a:lnTo>
                <a:lnTo>
                  <a:pt x="1971" y="729"/>
                </a:lnTo>
                <a:lnTo>
                  <a:pt x="1971" y="729"/>
                </a:lnTo>
                <a:lnTo>
                  <a:pt x="1972" y="729"/>
                </a:lnTo>
                <a:lnTo>
                  <a:pt x="1972" y="729"/>
                </a:lnTo>
                <a:lnTo>
                  <a:pt x="1973" y="729"/>
                </a:lnTo>
                <a:lnTo>
                  <a:pt x="1973" y="729"/>
                </a:lnTo>
                <a:lnTo>
                  <a:pt x="1974" y="729"/>
                </a:lnTo>
                <a:lnTo>
                  <a:pt x="1974" y="729"/>
                </a:lnTo>
                <a:lnTo>
                  <a:pt x="1975" y="729"/>
                </a:lnTo>
                <a:lnTo>
                  <a:pt x="1975" y="729"/>
                </a:lnTo>
                <a:lnTo>
                  <a:pt x="1976" y="729"/>
                </a:lnTo>
                <a:lnTo>
                  <a:pt x="1976" y="729"/>
                </a:lnTo>
                <a:lnTo>
                  <a:pt x="1976" y="729"/>
                </a:lnTo>
                <a:lnTo>
                  <a:pt x="1977" y="729"/>
                </a:lnTo>
                <a:lnTo>
                  <a:pt x="1977" y="728"/>
                </a:lnTo>
                <a:lnTo>
                  <a:pt x="1978" y="728"/>
                </a:lnTo>
                <a:lnTo>
                  <a:pt x="1978" y="728"/>
                </a:lnTo>
                <a:lnTo>
                  <a:pt x="1979" y="728"/>
                </a:lnTo>
                <a:lnTo>
                  <a:pt x="1979" y="728"/>
                </a:lnTo>
                <a:lnTo>
                  <a:pt x="1980" y="728"/>
                </a:lnTo>
                <a:lnTo>
                  <a:pt x="1980" y="728"/>
                </a:lnTo>
                <a:lnTo>
                  <a:pt x="1981" y="728"/>
                </a:lnTo>
                <a:lnTo>
                  <a:pt x="1981" y="728"/>
                </a:lnTo>
                <a:lnTo>
                  <a:pt x="1982" y="728"/>
                </a:lnTo>
                <a:lnTo>
                  <a:pt x="1982" y="728"/>
                </a:lnTo>
                <a:lnTo>
                  <a:pt x="1982" y="728"/>
                </a:lnTo>
                <a:lnTo>
                  <a:pt x="1983" y="728"/>
                </a:lnTo>
                <a:lnTo>
                  <a:pt x="1983" y="728"/>
                </a:lnTo>
                <a:lnTo>
                  <a:pt x="1984" y="728"/>
                </a:lnTo>
                <a:lnTo>
                  <a:pt x="1984" y="728"/>
                </a:lnTo>
                <a:lnTo>
                  <a:pt x="1985" y="728"/>
                </a:lnTo>
                <a:lnTo>
                  <a:pt x="1985" y="728"/>
                </a:lnTo>
                <a:lnTo>
                  <a:pt x="1986" y="728"/>
                </a:lnTo>
                <a:lnTo>
                  <a:pt x="1986" y="728"/>
                </a:lnTo>
                <a:lnTo>
                  <a:pt x="1987" y="728"/>
                </a:lnTo>
                <a:lnTo>
                  <a:pt x="1987" y="727"/>
                </a:lnTo>
                <a:lnTo>
                  <a:pt x="1988" y="727"/>
                </a:lnTo>
                <a:lnTo>
                  <a:pt x="1988" y="727"/>
                </a:lnTo>
                <a:lnTo>
                  <a:pt x="1988" y="727"/>
                </a:lnTo>
                <a:lnTo>
                  <a:pt x="1989" y="727"/>
                </a:lnTo>
                <a:lnTo>
                  <a:pt x="1989" y="727"/>
                </a:lnTo>
                <a:lnTo>
                  <a:pt x="1990" y="727"/>
                </a:lnTo>
                <a:lnTo>
                  <a:pt x="1990" y="727"/>
                </a:lnTo>
                <a:lnTo>
                  <a:pt x="1991" y="727"/>
                </a:lnTo>
                <a:lnTo>
                  <a:pt x="1991" y="727"/>
                </a:lnTo>
                <a:lnTo>
                  <a:pt x="1992" y="727"/>
                </a:lnTo>
                <a:lnTo>
                  <a:pt x="1992" y="728"/>
                </a:lnTo>
                <a:lnTo>
                  <a:pt x="1993" y="727"/>
                </a:lnTo>
                <a:lnTo>
                  <a:pt x="1993" y="727"/>
                </a:lnTo>
                <a:lnTo>
                  <a:pt x="1994" y="727"/>
                </a:lnTo>
                <a:lnTo>
                  <a:pt x="1994" y="727"/>
                </a:lnTo>
                <a:lnTo>
                  <a:pt x="1995" y="727"/>
                </a:lnTo>
                <a:lnTo>
                  <a:pt x="1995" y="727"/>
                </a:lnTo>
                <a:lnTo>
                  <a:pt x="1996" y="727"/>
                </a:lnTo>
                <a:lnTo>
                  <a:pt x="1996" y="727"/>
                </a:lnTo>
                <a:lnTo>
                  <a:pt x="1997" y="727"/>
                </a:lnTo>
                <a:lnTo>
                  <a:pt x="1997" y="727"/>
                </a:lnTo>
                <a:lnTo>
                  <a:pt x="1998" y="727"/>
                </a:lnTo>
                <a:lnTo>
                  <a:pt x="1998" y="727"/>
                </a:lnTo>
                <a:lnTo>
                  <a:pt x="1999" y="727"/>
                </a:lnTo>
                <a:lnTo>
                  <a:pt x="1999" y="727"/>
                </a:lnTo>
                <a:lnTo>
                  <a:pt x="2000" y="727"/>
                </a:lnTo>
                <a:lnTo>
                  <a:pt x="2000" y="728"/>
                </a:lnTo>
                <a:lnTo>
                  <a:pt x="2001" y="728"/>
                </a:lnTo>
                <a:lnTo>
                  <a:pt x="2001" y="727"/>
                </a:lnTo>
                <a:lnTo>
                  <a:pt x="2001" y="727"/>
                </a:lnTo>
                <a:lnTo>
                  <a:pt x="2002" y="727"/>
                </a:lnTo>
                <a:lnTo>
                  <a:pt x="2002" y="727"/>
                </a:lnTo>
                <a:lnTo>
                  <a:pt x="2003" y="727"/>
                </a:lnTo>
                <a:lnTo>
                  <a:pt x="2003" y="727"/>
                </a:lnTo>
                <a:lnTo>
                  <a:pt x="2004" y="727"/>
                </a:lnTo>
                <a:lnTo>
                  <a:pt x="2004" y="727"/>
                </a:lnTo>
                <a:lnTo>
                  <a:pt x="2005" y="727"/>
                </a:lnTo>
                <a:lnTo>
                  <a:pt x="2005" y="727"/>
                </a:lnTo>
                <a:lnTo>
                  <a:pt x="2005" y="727"/>
                </a:lnTo>
                <a:lnTo>
                  <a:pt x="2006" y="727"/>
                </a:lnTo>
                <a:lnTo>
                  <a:pt x="2006" y="727"/>
                </a:lnTo>
                <a:lnTo>
                  <a:pt x="2007" y="727"/>
                </a:lnTo>
                <a:lnTo>
                  <a:pt x="2007" y="727"/>
                </a:lnTo>
                <a:lnTo>
                  <a:pt x="2008" y="727"/>
                </a:lnTo>
                <a:lnTo>
                  <a:pt x="2008" y="727"/>
                </a:lnTo>
                <a:lnTo>
                  <a:pt x="2009" y="727"/>
                </a:lnTo>
                <a:lnTo>
                  <a:pt x="2009" y="727"/>
                </a:lnTo>
                <a:lnTo>
                  <a:pt x="2010" y="727"/>
                </a:lnTo>
                <a:lnTo>
                  <a:pt x="2010" y="727"/>
                </a:lnTo>
                <a:lnTo>
                  <a:pt x="2011" y="727"/>
                </a:lnTo>
                <a:lnTo>
                  <a:pt x="2011" y="727"/>
                </a:lnTo>
                <a:lnTo>
                  <a:pt x="2012" y="727"/>
                </a:lnTo>
                <a:lnTo>
                  <a:pt x="2012" y="727"/>
                </a:lnTo>
                <a:lnTo>
                  <a:pt x="2013" y="728"/>
                </a:lnTo>
                <a:lnTo>
                  <a:pt x="2013" y="728"/>
                </a:lnTo>
                <a:lnTo>
                  <a:pt x="2014" y="728"/>
                </a:lnTo>
                <a:lnTo>
                  <a:pt x="2014" y="728"/>
                </a:lnTo>
                <a:lnTo>
                  <a:pt x="2014" y="728"/>
                </a:lnTo>
                <a:lnTo>
                  <a:pt x="2015" y="728"/>
                </a:lnTo>
                <a:lnTo>
                  <a:pt x="2015" y="728"/>
                </a:lnTo>
                <a:lnTo>
                  <a:pt x="2016" y="728"/>
                </a:lnTo>
                <a:lnTo>
                  <a:pt x="2016" y="728"/>
                </a:lnTo>
                <a:lnTo>
                  <a:pt x="2017" y="728"/>
                </a:lnTo>
                <a:lnTo>
                  <a:pt x="2017" y="728"/>
                </a:lnTo>
                <a:lnTo>
                  <a:pt x="2018" y="728"/>
                </a:lnTo>
                <a:lnTo>
                  <a:pt x="2018" y="728"/>
                </a:lnTo>
                <a:lnTo>
                  <a:pt x="2019" y="728"/>
                </a:lnTo>
                <a:lnTo>
                  <a:pt x="2019" y="729"/>
                </a:lnTo>
                <a:lnTo>
                  <a:pt x="2020" y="729"/>
                </a:lnTo>
                <a:lnTo>
                  <a:pt x="2020" y="729"/>
                </a:lnTo>
                <a:lnTo>
                  <a:pt x="2021" y="729"/>
                </a:lnTo>
                <a:lnTo>
                  <a:pt x="2021" y="729"/>
                </a:lnTo>
                <a:lnTo>
                  <a:pt x="2022" y="729"/>
                </a:lnTo>
                <a:lnTo>
                  <a:pt x="2022" y="729"/>
                </a:lnTo>
                <a:lnTo>
                  <a:pt x="2023" y="729"/>
                </a:lnTo>
                <a:lnTo>
                  <a:pt x="2023" y="729"/>
                </a:lnTo>
                <a:lnTo>
                  <a:pt x="2024" y="729"/>
                </a:lnTo>
                <a:lnTo>
                  <a:pt x="2024" y="729"/>
                </a:lnTo>
                <a:lnTo>
                  <a:pt x="2025" y="729"/>
                </a:lnTo>
                <a:lnTo>
                  <a:pt x="2025" y="729"/>
                </a:lnTo>
                <a:lnTo>
                  <a:pt x="2026" y="729"/>
                </a:lnTo>
                <a:lnTo>
                  <a:pt x="2026" y="729"/>
                </a:lnTo>
                <a:lnTo>
                  <a:pt x="2027" y="730"/>
                </a:lnTo>
                <a:lnTo>
                  <a:pt x="2027" y="730"/>
                </a:lnTo>
                <a:lnTo>
                  <a:pt x="2027" y="730"/>
                </a:lnTo>
                <a:lnTo>
                  <a:pt x="2028" y="730"/>
                </a:lnTo>
                <a:lnTo>
                  <a:pt x="2028" y="729"/>
                </a:lnTo>
                <a:lnTo>
                  <a:pt x="2029" y="730"/>
                </a:lnTo>
                <a:lnTo>
                  <a:pt x="2029" y="730"/>
                </a:lnTo>
                <a:lnTo>
                  <a:pt x="2030" y="730"/>
                </a:lnTo>
                <a:lnTo>
                  <a:pt x="2030" y="730"/>
                </a:lnTo>
                <a:lnTo>
                  <a:pt x="2031" y="730"/>
                </a:lnTo>
                <a:lnTo>
                  <a:pt x="2031" y="730"/>
                </a:lnTo>
                <a:lnTo>
                  <a:pt x="2032" y="730"/>
                </a:lnTo>
                <a:lnTo>
                  <a:pt x="2032" y="730"/>
                </a:lnTo>
                <a:lnTo>
                  <a:pt x="2033" y="730"/>
                </a:lnTo>
                <a:lnTo>
                  <a:pt x="2033" y="730"/>
                </a:lnTo>
                <a:lnTo>
                  <a:pt x="2034" y="730"/>
                </a:lnTo>
                <a:lnTo>
                  <a:pt x="2034" y="730"/>
                </a:lnTo>
                <a:lnTo>
                  <a:pt x="2035" y="730"/>
                </a:lnTo>
                <a:lnTo>
                  <a:pt x="2035" y="731"/>
                </a:lnTo>
                <a:lnTo>
                  <a:pt x="2036" y="731"/>
                </a:lnTo>
                <a:lnTo>
                  <a:pt x="2036" y="731"/>
                </a:lnTo>
                <a:lnTo>
                  <a:pt x="2037" y="731"/>
                </a:lnTo>
                <a:lnTo>
                  <a:pt x="2037" y="731"/>
                </a:lnTo>
                <a:lnTo>
                  <a:pt x="2037" y="731"/>
                </a:lnTo>
                <a:lnTo>
                  <a:pt x="2038" y="731"/>
                </a:lnTo>
                <a:lnTo>
                  <a:pt x="2038" y="731"/>
                </a:lnTo>
                <a:lnTo>
                  <a:pt x="2039" y="731"/>
                </a:lnTo>
                <a:lnTo>
                  <a:pt x="2039" y="732"/>
                </a:lnTo>
                <a:lnTo>
                  <a:pt x="2040" y="732"/>
                </a:lnTo>
                <a:lnTo>
                  <a:pt x="2040" y="732"/>
                </a:lnTo>
                <a:lnTo>
                  <a:pt x="2040" y="732"/>
                </a:lnTo>
                <a:lnTo>
                  <a:pt x="2041" y="732"/>
                </a:lnTo>
                <a:lnTo>
                  <a:pt x="2041" y="732"/>
                </a:lnTo>
                <a:lnTo>
                  <a:pt x="2042" y="732"/>
                </a:lnTo>
                <a:lnTo>
                  <a:pt x="2042" y="732"/>
                </a:lnTo>
                <a:lnTo>
                  <a:pt x="2043" y="732"/>
                </a:lnTo>
                <a:lnTo>
                  <a:pt x="2043" y="733"/>
                </a:lnTo>
                <a:lnTo>
                  <a:pt x="2044" y="733"/>
                </a:lnTo>
                <a:lnTo>
                  <a:pt x="2044" y="733"/>
                </a:lnTo>
                <a:lnTo>
                  <a:pt x="2045" y="733"/>
                </a:lnTo>
                <a:lnTo>
                  <a:pt x="2045" y="733"/>
                </a:lnTo>
                <a:lnTo>
                  <a:pt x="2046" y="733"/>
                </a:lnTo>
                <a:lnTo>
                  <a:pt x="2046" y="733"/>
                </a:lnTo>
                <a:lnTo>
                  <a:pt x="2047" y="734"/>
                </a:lnTo>
                <a:lnTo>
                  <a:pt x="2047" y="734"/>
                </a:lnTo>
                <a:lnTo>
                  <a:pt x="2048" y="734"/>
                </a:lnTo>
                <a:lnTo>
                  <a:pt x="2048" y="734"/>
                </a:lnTo>
                <a:lnTo>
                  <a:pt x="2049" y="734"/>
                </a:lnTo>
                <a:lnTo>
                  <a:pt x="2049" y="734"/>
                </a:lnTo>
                <a:lnTo>
                  <a:pt x="2050" y="735"/>
                </a:lnTo>
                <a:lnTo>
                  <a:pt x="2050" y="735"/>
                </a:lnTo>
                <a:lnTo>
                  <a:pt x="2051" y="735"/>
                </a:lnTo>
                <a:lnTo>
                  <a:pt x="2051" y="735"/>
                </a:lnTo>
                <a:lnTo>
                  <a:pt x="2052" y="735"/>
                </a:lnTo>
                <a:lnTo>
                  <a:pt x="2052" y="735"/>
                </a:lnTo>
                <a:lnTo>
                  <a:pt x="2052" y="735"/>
                </a:lnTo>
                <a:lnTo>
                  <a:pt x="2053" y="735"/>
                </a:lnTo>
                <a:lnTo>
                  <a:pt x="2053" y="736"/>
                </a:lnTo>
                <a:lnTo>
                  <a:pt x="2054" y="736"/>
                </a:lnTo>
                <a:lnTo>
                  <a:pt x="2054" y="736"/>
                </a:lnTo>
                <a:lnTo>
                  <a:pt x="2055" y="736"/>
                </a:lnTo>
                <a:lnTo>
                  <a:pt x="2055" y="736"/>
                </a:lnTo>
                <a:lnTo>
                  <a:pt x="2056" y="736"/>
                </a:lnTo>
                <a:lnTo>
                  <a:pt x="2056" y="737"/>
                </a:lnTo>
                <a:lnTo>
                  <a:pt x="2057" y="737"/>
                </a:lnTo>
                <a:lnTo>
                  <a:pt x="2057" y="736"/>
                </a:lnTo>
                <a:lnTo>
                  <a:pt x="2058" y="736"/>
                </a:lnTo>
                <a:lnTo>
                  <a:pt x="2058" y="737"/>
                </a:lnTo>
                <a:lnTo>
                  <a:pt x="2059" y="737"/>
                </a:lnTo>
                <a:lnTo>
                  <a:pt x="2059" y="737"/>
                </a:lnTo>
                <a:lnTo>
                  <a:pt x="2060" y="737"/>
                </a:lnTo>
                <a:lnTo>
                  <a:pt x="2060" y="737"/>
                </a:lnTo>
                <a:lnTo>
                  <a:pt x="2061" y="737"/>
                </a:lnTo>
                <a:lnTo>
                  <a:pt x="2061" y="737"/>
                </a:lnTo>
                <a:lnTo>
                  <a:pt x="2062" y="737"/>
                </a:lnTo>
                <a:lnTo>
                  <a:pt x="2062" y="737"/>
                </a:lnTo>
                <a:lnTo>
                  <a:pt x="2063" y="738"/>
                </a:lnTo>
                <a:lnTo>
                  <a:pt x="2063" y="738"/>
                </a:lnTo>
                <a:lnTo>
                  <a:pt x="2064" y="738"/>
                </a:lnTo>
                <a:lnTo>
                  <a:pt x="2064" y="738"/>
                </a:lnTo>
                <a:lnTo>
                  <a:pt x="2065" y="738"/>
                </a:lnTo>
                <a:lnTo>
                  <a:pt x="2065" y="738"/>
                </a:lnTo>
                <a:lnTo>
                  <a:pt x="2065" y="738"/>
                </a:lnTo>
                <a:lnTo>
                  <a:pt x="2066" y="738"/>
                </a:lnTo>
                <a:lnTo>
                  <a:pt x="2066" y="738"/>
                </a:lnTo>
                <a:lnTo>
                  <a:pt x="2067" y="738"/>
                </a:lnTo>
                <a:lnTo>
                  <a:pt x="2067" y="739"/>
                </a:lnTo>
                <a:lnTo>
                  <a:pt x="2068" y="739"/>
                </a:lnTo>
                <a:lnTo>
                  <a:pt x="2068" y="739"/>
                </a:lnTo>
                <a:lnTo>
                  <a:pt x="2069" y="739"/>
                </a:lnTo>
                <a:lnTo>
                  <a:pt x="2069" y="739"/>
                </a:lnTo>
                <a:lnTo>
                  <a:pt x="2070" y="740"/>
                </a:lnTo>
                <a:lnTo>
                  <a:pt x="2070" y="740"/>
                </a:lnTo>
                <a:lnTo>
                  <a:pt x="2071" y="740"/>
                </a:lnTo>
                <a:lnTo>
                  <a:pt x="2071" y="740"/>
                </a:lnTo>
                <a:lnTo>
                  <a:pt x="2072" y="740"/>
                </a:lnTo>
                <a:lnTo>
                  <a:pt x="2072" y="740"/>
                </a:lnTo>
                <a:lnTo>
                  <a:pt x="2072" y="740"/>
                </a:lnTo>
                <a:lnTo>
                  <a:pt x="2073" y="740"/>
                </a:lnTo>
                <a:lnTo>
                  <a:pt x="2073" y="741"/>
                </a:lnTo>
                <a:lnTo>
                  <a:pt x="2074" y="741"/>
                </a:lnTo>
                <a:lnTo>
                  <a:pt x="2074" y="741"/>
                </a:lnTo>
                <a:lnTo>
                  <a:pt x="2075" y="741"/>
                </a:lnTo>
                <a:lnTo>
                  <a:pt x="2075" y="741"/>
                </a:lnTo>
                <a:lnTo>
                  <a:pt x="2076" y="741"/>
                </a:lnTo>
                <a:lnTo>
                  <a:pt x="2076" y="742"/>
                </a:lnTo>
                <a:lnTo>
                  <a:pt x="2077" y="742"/>
                </a:lnTo>
                <a:lnTo>
                  <a:pt x="2077" y="742"/>
                </a:lnTo>
                <a:lnTo>
                  <a:pt x="2078" y="742"/>
                </a:lnTo>
                <a:lnTo>
                  <a:pt x="2078" y="742"/>
                </a:lnTo>
                <a:lnTo>
                  <a:pt x="2078" y="742"/>
                </a:lnTo>
                <a:lnTo>
                  <a:pt x="2079" y="742"/>
                </a:lnTo>
                <a:lnTo>
                  <a:pt x="2079" y="742"/>
                </a:lnTo>
                <a:lnTo>
                  <a:pt x="2080" y="742"/>
                </a:lnTo>
                <a:lnTo>
                  <a:pt x="2080" y="743"/>
                </a:lnTo>
                <a:lnTo>
                  <a:pt x="2080" y="743"/>
                </a:lnTo>
                <a:lnTo>
                  <a:pt x="2081" y="743"/>
                </a:lnTo>
                <a:lnTo>
                  <a:pt x="2081" y="743"/>
                </a:lnTo>
                <a:lnTo>
                  <a:pt x="2082" y="743"/>
                </a:lnTo>
                <a:lnTo>
                  <a:pt x="2082" y="743"/>
                </a:lnTo>
                <a:lnTo>
                  <a:pt x="2083" y="743"/>
                </a:lnTo>
                <a:lnTo>
                  <a:pt x="2083" y="743"/>
                </a:lnTo>
                <a:lnTo>
                  <a:pt x="2084" y="743"/>
                </a:lnTo>
                <a:lnTo>
                  <a:pt x="2084" y="744"/>
                </a:lnTo>
                <a:lnTo>
                  <a:pt x="2085" y="744"/>
                </a:lnTo>
                <a:lnTo>
                  <a:pt x="2085" y="744"/>
                </a:lnTo>
                <a:lnTo>
                  <a:pt x="2086" y="744"/>
                </a:lnTo>
                <a:lnTo>
                  <a:pt x="2086" y="744"/>
                </a:lnTo>
                <a:lnTo>
                  <a:pt x="2087" y="744"/>
                </a:lnTo>
                <a:lnTo>
                  <a:pt x="2087" y="745"/>
                </a:lnTo>
                <a:lnTo>
                  <a:pt x="2088" y="745"/>
                </a:lnTo>
                <a:lnTo>
                  <a:pt x="2088" y="745"/>
                </a:lnTo>
                <a:lnTo>
                  <a:pt x="2089" y="745"/>
                </a:lnTo>
                <a:lnTo>
                  <a:pt x="2089" y="745"/>
                </a:lnTo>
                <a:lnTo>
                  <a:pt x="2090" y="745"/>
                </a:lnTo>
                <a:lnTo>
                  <a:pt x="2090" y="745"/>
                </a:lnTo>
                <a:lnTo>
                  <a:pt x="2091" y="745"/>
                </a:lnTo>
                <a:lnTo>
                  <a:pt x="2091" y="745"/>
                </a:lnTo>
                <a:lnTo>
                  <a:pt x="2091" y="745"/>
                </a:lnTo>
                <a:lnTo>
                  <a:pt x="2092" y="746"/>
                </a:lnTo>
                <a:lnTo>
                  <a:pt x="2092" y="746"/>
                </a:lnTo>
                <a:lnTo>
                  <a:pt x="2093" y="746"/>
                </a:lnTo>
                <a:lnTo>
                  <a:pt x="2093" y="746"/>
                </a:lnTo>
                <a:lnTo>
                  <a:pt x="2094" y="746"/>
                </a:lnTo>
                <a:lnTo>
                  <a:pt x="2094" y="746"/>
                </a:lnTo>
                <a:lnTo>
                  <a:pt x="2095" y="746"/>
                </a:lnTo>
                <a:lnTo>
                  <a:pt x="2095" y="746"/>
                </a:lnTo>
                <a:lnTo>
                  <a:pt x="2096" y="746"/>
                </a:lnTo>
                <a:lnTo>
                  <a:pt x="2096" y="746"/>
                </a:lnTo>
                <a:lnTo>
                  <a:pt x="2097" y="746"/>
                </a:lnTo>
                <a:lnTo>
                  <a:pt x="2097" y="747"/>
                </a:lnTo>
                <a:lnTo>
                  <a:pt x="2098" y="747"/>
                </a:lnTo>
                <a:lnTo>
                  <a:pt x="2098" y="747"/>
                </a:lnTo>
                <a:lnTo>
                  <a:pt x="2099" y="747"/>
                </a:lnTo>
                <a:lnTo>
                  <a:pt x="2099" y="747"/>
                </a:lnTo>
                <a:lnTo>
                  <a:pt x="2100" y="747"/>
                </a:lnTo>
                <a:lnTo>
                  <a:pt x="2100" y="747"/>
                </a:lnTo>
                <a:lnTo>
                  <a:pt x="2101" y="747"/>
                </a:lnTo>
                <a:lnTo>
                  <a:pt x="2101" y="748"/>
                </a:lnTo>
                <a:lnTo>
                  <a:pt x="2102" y="748"/>
                </a:lnTo>
                <a:lnTo>
                  <a:pt x="2102" y="748"/>
                </a:lnTo>
                <a:lnTo>
                  <a:pt x="2103" y="747"/>
                </a:lnTo>
                <a:lnTo>
                  <a:pt x="2103" y="747"/>
                </a:lnTo>
                <a:lnTo>
                  <a:pt x="2103" y="748"/>
                </a:lnTo>
                <a:lnTo>
                  <a:pt x="2104" y="748"/>
                </a:lnTo>
                <a:lnTo>
                  <a:pt x="2104" y="748"/>
                </a:lnTo>
                <a:lnTo>
                  <a:pt x="2105" y="749"/>
                </a:lnTo>
                <a:lnTo>
                  <a:pt x="2105" y="749"/>
                </a:lnTo>
                <a:lnTo>
                  <a:pt x="2106" y="749"/>
                </a:lnTo>
                <a:lnTo>
                  <a:pt x="2106" y="749"/>
                </a:lnTo>
                <a:lnTo>
                  <a:pt x="2107" y="749"/>
                </a:lnTo>
                <a:lnTo>
                  <a:pt x="2107" y="749"/>
                </a:lnTo>
                <a:lnTo>
                  <a:pt x="2108" y="749"/>
                </a:lnTo>
                <a:lnTo>
                  <a:pt x="2108" y="749"/>
                </a:lnTo>
                <a:lnTo>
                  <a:pt x="2109" y="749"/>
                </a:lnTo>
                <a:lnTo>
                  <a:pt x="2109" y="749"/>
                </a:lnTo>
                <a:lnTo>
                  <a:pt x="2110" y="749"/>
                </a:lnTo>
                <a:lnTo>
                  <a:pt x="2110" y="749"/>
                </a:lnTo>
                <a:lnTo>
                  <a:pt x="2111" y="749"/>
                </a:lnTo>
                <a:lnTo>
                  <a:pt x="2111" y="749"/>
                </a:lnTo>
                <a:lnTo>
                  <a:pt x="2112" y="749"/>
                </a:lnTo>
                <a:lnTo>
                  <a:pt x="2112" y="749"/>
                </a:lnTo>
                <a:lnTo>
                  <a:pt x="2113" y="749"/>
                </a:lnTo>
                <a:lnTo>
                  <a:pt x="2113" y="749"/>
                </a:lnTo>
                <a:lnTo>
                  <a:pt x="2114" y="749"/>
                </a:lnTo>
                <a:lnTo>
                  <a:pt x="2114" y="750"/>
                </a:lnTo>
                <a:lnTo>
                  <a:pt x="2115" y="750"/>
                </a:lnTo>
                <a:lnTo>
                  <a:pt x="2115" y="750"/>
                </a:lnTo>
                <a:lnTo>
                  <a:pt x="2116" y="750"/>
                </a:lnTo>
                <a:lnTo>
                  <a:pt x="2116" y="750"/>
                </a:lnTo>
                <a:lnTo>
                  <a:pt x="2116" y="750"/>
                </a:lnTo>
                <a:lnTo>
                  <a:pt x="2117" y="750"/>
                </a:lnTo>
                <a:lnTo>
                  <a:pt x="2117" y="750"/>
                </a:lnTo>
                <a:lnTo>
                  <a:pt x="2118" y="750"/>
                </a:lnTo>
                <a:lnTo>
                  <a:pt x="2118" y="750"/>
                </a:lnTo>
                <a:lnTo>
                  <a:pt x="2119" y="750"/>
                </a:lnTo>
                <a:lnTo>
                  <a:pt x="2119" y="750"/>
                </a:lnTo>
                <a:lnTo>
                  <a:pt x="2120" y="750"/>
                </a:lnTo>
                <a:lnTo>
                  <a:pt x="2120" y="750"/>
                </a:lnTo>
                <a:lnTo>
                  <a:pt x="2121" y="750"/>
                </a:lnTo>
                <a:lnTo>
                  <a:pt x="2121" y="751"/>
                </a:lnTo>
                <a:lnTo>
                  <a:pt x="2122" y="751"/>
                </a:lnTo>
                <a:lnTo>
                  <a:pt x="2122" y="751"/>
                </a:lnTo>
                <a:lnTo>
                  <a:pt x="2123" y="751"/>
                </a:lnTo>
                <a:lnTo>
                  <a:pt x="2123" y="751"/>
                </a:lnTo>
                <a:lnTo>
                  <a:pt x="2123" y="751"/>
                </a:lnTo>
                <a:lnTo>
                  <a:pt x="2124" y="751"/>
                </a:lnTo>
                <a:lnTo>
                  <a:pt x="2124" y="751"/>
                </a:lnTo>
                <a:lnTo>
                  <a:pt x="2125" y="751"/>
                </a:lnTo>
                <a:lnTo>
                  <a:pt x="2125" y="751"/>
                </a:lnTo>
                <a:lnTo>
                  <a:pt x="2126" y="751"/>
                </a:lnTo>
                <a:lnTo>
                  <a:pt x="2126" y="751"/>
                </a:lnTo>
                <a:lnTo>
                  <a:pt x="2127" y="751"/>
                </a:lnTo>
                <a:lnTo>
                  <a:pt x="2127" y="751"/>
                </a:lnTo>
                <a:lnTo>
                  <a:pt x="2127" y="752"/>
                </a:lnTo>
                <a:lnTo>
                  <a:pt x="2128" y="752"/>
                </a:lnTo>
                <a:lnTo>
                  <a:pt x="2128" y="752"/>
                </a:lnTo>
                <a:lnTo>
                  <a:pt x="2129" y="752"/>
                </a:lnTo>
                <a:lnTo>
                  <a:pt x="2129" y="752"/>
                </a:lnTo>
                <a:lnTo>
                  <a:pt x="2129" y="752"/>
                </a:lnTo>
                <a:lnTo>
                  <a:pt x="2130" y="752"/>
                </a:lnTo>
                <a:lnTo>
                  <a:pt x="2130" y="752"/>
                </a:lnTo>
                <a:lnTo>
                  <a:pt x="2131" y="752"/>
                </a:lnTo>
                <a:lnTo>
                  <a:pt x="2131" y="752"/>
                </a:lnTo>
                <a:lnTo>
                  <a:pt x="2131" y="752"/>
                </a:lnTo>
                <a:lnTo>
                  <a:pt x="2132" y="752"/>
                </a:lnTo>
                <a:lnTo>
                  <a:pt x="2132" y="752"/>
                </a:lnTo>
                <a:lnTo>
                  <a:pt x="2133" y="752"/>
                </a:lnTo>
                <a:lnTo>
                  <a:pt x="2133" y="752"/>
                </a:lnTo>
                <a:lnTo>
                  <a:pt x="2134" y="752"/>
                </a:lnTo>
                <a:lnTo>
                  <a:pt x="2134" y="752"/>
                </a:lnTo>
                <a:lnTo>
                  <a:pt x="2135" y="753"/>
                </a:lnTo>
                <a:lnTo>
                  <a:pt x="2135" y="753"/>
                </a:lnTo>
                <a:lnTo>
                  <a:pt x="2136" y="753"/>
                </a:lnTo>
                <a:lnTo>
                  <a:pt x="2136" y="753"/>
                </a:lnTo>
                <a:lnTo>
                  <a:pt x="2137" y="752"/>
                </a:lnTo>
                <a:lnTo>
                  <a:pt x="2137" y="752"/>
                </a:lnTo>
                <a:lnTo>
                  <a:pt x="2138" y="752"/>
                </a:lnTo>
                <a:lnTo>
                  <a:pt x="2138" y="752"/>
                </a:lnTo>
                <a:lnTo>
                  <a:pt x="2139" y="752"/>
                </a:lnTo>
                <a:lnTo>
                  <a:pt x="2139" y="753"/>
                </a:lnTo>
                <a:lnTo>
                  <a:pt x="2139" y="753"/>
                </a:lnTo>
                <a:lnTo>
                  <a:pt x="2140" y="753"/>
                </a:lnTo>
                <a:lnTo>
                  <a:pt x="2140" y="753"/>
                </a:lnTo>
                <a:lnTo>
                  <a:pt x="2141" y="753"/>
                </a:lnTo>
                <a:lnTo>
                  <a:pt x="2141" y="753"/>
                </a:lnTo>
                <a:lnTo>
                  <a:pt x="2142" y="753"/>
                </a:lnTo>
                <a:lnTo>
                  <a:pt x="2142" y="754"/>
                </a:lnTo>
                <a:lnTo>
                  <a:pt x="2142" y="754"/>
                </a:lnTo>
                <a:lnTo>
                  <a:pt x="2143" y="754"/>
                </a:lnTo>
                <a:lnTo>
                  <a:pt x="2143" y="754"/>
                </a:lnTo>
                <a:lnTo>
                  <a:pt x="2144" y="754"/>
                </a:lnTo>
                <a:lnTo>
                  <a:pt x="2144" y="754"/>
                </a:lnTo>
                <a:lnTo>
                  <a:pt x="2145" y="754"/>
                </a:lnTo>
                <a:lnTo>
                  <a:pt x="2145" y="754"/>
                </a:lnTo>
                <a:lnTo>
                  <a:pt x="2146" y="754"/>
                </a:lnTo>
                <a:lnTo>
                  <a:pt x="2146" y="754"/>
                </a:lnTo>
                <a:lnTo>
                  <a:pt x="2146" y="754"/>
                </a:lnTo>
                <a:lnTo>
                  <a:pt x="2147" y="754"/>
                </a:lnTo>
                <a:lnTo>
                  <a:pt x="2147" y="754"/>
                </a:lnTo>
                <a:lnTo>
                  <a:pt x="2148" y="754"/>
                </a:lnTo>
                <a:lnTo>
                  <a:pt x="2148" y="754"/>
                </a:lnTo>
                <a:lnTo>
                  <a:pt x="2149" y="755"/>
                </a:lnTo>
                <a:lnTo>
                  <a:pt x="2149" y="755"/>
                </a:lnTo>
                <a:lnTo>
                  <a:pt x="2150" y="755"/>
                </a:lnTo>
                <a:lnTo>
                  <a:pt x="2150" y="755"/>
                </a:lnTo>
                <a:lnTo>
                  <a:pt x="2151" y="754"/>
                </a:lnTo>
                <a:lnTo>
                  <a:pt x="2151" y="754"/>
                </a:lnTo>
                <a:lnTo>
                  <a:pt x="2152" y="754"/>
                </a:lnTo>
                <a:lnTo>
                  <a:pt x="2152" y="755"/>
                </a:lnTo>
                <a:lnTo>
                  <a:pt x="2153" y="755"/>
                </a:lnTo>
                <a:lnTo>
                  <a:pt x="2153" y="755"/>
                </a:lnTo>
                <a:lnTo>
                  <a:pt x="2154" y="755"/>
                </a:lnTo>
                <a:lnTo>
                  <a:pt x="2154" y="755"/>
                </a:lnTo>
                <a:lnTo>
                  <a:pt x="2155" y="755"/>
                </a:lnTo>
                <a:lnTo>
                  <a:pt x="2155" y="755"/>
                </a:lnTo>
                <a:lnTo>
                  <a:pt x="2155" y="755"/>
                </a:lnTo>
                <a:lnTo>
                  <a:pt x="2156" y="755"/>
                </a:lnTo>
                <a:lnTo>
                  <a:pt x="2156" y="755"/>
                </a:lnTo>
                <a:lnTo>
                  <a:pt x="2157" y="756"/>
                </a:lnTo>
                <a:lnTo>
                  <a:pt x="2157" y="756"/>
                </a:lnTo>
                <a:lnTo>
                  <a:pt x="2158" y="756"/>
                </a:lnTo>
                <a:lnTo>
                  <a:pt x="2158" y="756"/>
                </a:lnTo>
                <a:lnTo>
                  <a:pt x="2158" y="755"/>
                </a:lnTo>
                <a:lnTo>
                  <a:pt x="2159" y="755"/>
                </a:lnTo>
                <a:lnTo>
                  <a:pt x="2159" y="755"/>
                </a:lnTo>
                <a:lnTo>
                  <a:pt x="2160" y="756"/>
                </a:lnTo>
                <a:lnTo>
                  <a:pt x="2160" y="756"/>
                </a:lnTo>
                <a:lnTo>
                  <a:pt x="2161" y="756"/>
                </a:lnTo>
                <a:lnTo>
                  <a:pt x="2161" y="756"/>
                </a:lnTo>
                <a:lnTo>
                  <a:pt x="2162" y="755"/>
                </a:lnTo>
                <a:lnTo>
                  <a:pt x="2162" y="755"/>
                </a:lnTo>
                <a:lnTo>
                  <a:pt x="2163" y="755"/>
                </a:lnTo>
                <a:lnTo>
                  <a:pt x="2163" y="755"/>
                </a:lnTo>
                <a:lnTo>
                  <a:pt x="2164" y="755"/>
                </a:lnTo>
                <a:lnTo>
                  <a:pt x="2164" y="755"/>
                </a:lnTo>
                <a:lnTo>
                  <a:pt x="2165" y="755"/>
                </a:lnTo>
                <a:lnTo>
                  <a:pt x="2165" y="756"/>
                </a:lnTo>
                <a:lnTo>
                  <a:pt x="2166" y="756"/>
                </a:lnTo>
                <a:lnTo>
                  <a:pt x="2166" y="756"/>
                </a:lnTo>
                <a:lnTo>
                  <a:pt x="2167" y="756"/>
                </a:lnTo>
                <a:lnTo>
                  <a:pt x="2167" y="756"/>
                </a:lnTo>
                <a:lnTo>
                  <a:pt x="2167" y="756"/>
                </a:lnTo>
                <a:lnTo>
                  <a:pt x="2168" y="756"/>
                </a:lnTo>
                <a:lnTo>
                  <a:pt x="2168" y="756"/>
                </a:lnTo>
                <a:lnTo>
                  <a:pt x="2169" y="756"/>
                </a:lnTo>
                <a:lnTo>
                  <a:pt x="2169" y="756"/>
                </a:lnTo>
                <a:lnTo>
                  <a:pt x="2170" y="756"/>
                </a:lnTo>
                <a:lnTo>
                  <a:pt x="2170" y="756"/>
                </a:lnTo>
                <a:lnTo>
                  <a:pt x="2171" y="756"/>
                </a:lnTo>
                <a:lnTo>
                  <a:pt x="2171" y="756"/>
                </a:lnTo>
                <a:lnTo>
                  <a:pt x="2172" y="756"/>
                </a:lnTo>
                <a:lnTo>
                  <a:pt x="2172" y="756"/>
                </a:lnTo>
                <a:lnTo>
                  <a:pt x="2173" y="756"/>
                </a:lnTo>
                <a:lnTo>
                  <a:pt x="2173" y="756"/>
                </a:lnTo>
                <a:lnTo>
                  <a:pt x="2174" y="756"/>
                </a:lnTo>
                <a:lnTo>
                  <a:pt x="2174" y="757"/>
                </a:lnTo>
                <a:lnTo>
                  <a:pt x="2174" y="757"/>
                </a:lnTo>
                <a:lnTo>
                  <a:pt x="2175" y="757"/>
                </a:lnTo>
                <a:lnTo>
                  <a:pt x="2175" y="757"/>
                </a:lnTo>
                <a:lnTo>
                  <a:pt x="2176" y="757"/>
                </a:lnTo>
                <a:lnTo>
                  <a:pt x="2176" y="756"/>
                </a:lnTo>
                <a:lnTo>
                  <a:pt x="2177" y="756"/>
                </a:lnTo>
                <a:lnTo>
                  <a:pt x="2177" y="756"/>
                </a:lnTo>
                <a:lnTo>
                  <a:pt x="2178" y="756"/>
                </a:lnTo>
                <a:lnTo>
                  <a:pt x="2178" y="756"/>
                </a:lnTo>
                <a:lnTo>
                  <a:pt x="2179" y="757"/>
                </a:lnTo>
                <a:lnTo>
                  <a:pt x="2179" y="757"/>
                </a:lnTo>
                <a:lnTo>
                  <a:pt x="2180" y="757"/>
                </a:lnTo>
                <a:lnTo>
                  <a:pt x="2180" y="757"/>
                </a:lnTo>
                <a:lnTo>
                  <a:pt x="2180" y="756"/>
                </a:lnTo>
                <a:lnTo>
                  <a:pt x="2181" y="756"/>
                </a:lnTo>
                <a:lnTo>
                  <a:pt x="2181" y="756"/>
                </a:lnTo>
                <a:lnTo>
                  <a:pt x="2182" y="756"/>
                </a:lnTo>
                <a:lnTo>
                  <a:pt x="2182" y="756"/>
                </a:lnTo>
                <a:lnTo>
                  <a:pt x="2183" y="756"/>
                </a:lnTo>
                <a:lnTo>
                  <a:pt x="2183" y="756"/>
                </a:lnTo>
                <a:lnTo>
                  <a:pt x="2184" y="757"/>
                </a:lnTo>
                <a:lnTo>
                  <a:pt x="2184" y="757"/>
                </a:lnTo>
                <a:lnTo>
                  <a:pt x="2185" y="757"/>
                </a:lnTo>
                <a:lnTo>
                  <a:pt x="2185" y="757"/>
                </a:lnTo>
                <a:lnTo>
                  <a:pt x="2186" y="757"/>
                </a:lnTo>
                <a:lnTo>
                  <a:pt x="2186" y="757"/>
                </a:lnTo>
                <a:lnTo>
                  <a:pt x="2187" y="757"/>
                </a:lnTo>
                <a:lnTo>
                  <a:pt x="2187" y="757"/>
                </a:lnTo>
                <a:lnTo>
                  <a:pt x="2188" y="757"/>
                </a:lnTo>
                <a:lnTo>
                  <a:pt x="2188" y="757"/>
                </a:lnTo>
                <a:lnTo>
                  <a:pt x="2189" y="757"/>
                </a:lnTo>
                <a:lnTo>
                  <a:pt x="2189" y="757"/>
                </a:lnTo>
                <a:lnTo>
                  <a:pt x="2190" y="757"/>
                </a:lnTo>
                <a:lnTo>
                  <a:pt x="2190" y="757"/>
                </a:lnTo>
                <a:lnTo>
                  <a:pt x="2191" y="757"/>
                </a:lnTo>
                <a:lnTo>
                  <a:pt x="2191" y="757"/>
                </a:lnTo>
                <a:lnTo>
                  <a:pt x="2192" y="757"/>
                </a:lnTo>
                <a:lnTo>
                  <a:pt x="2192" y="757"/>
                </a:lnTo>
                <a:lnTo>
                  <a:pt x="2193" y="757"/>
                </a:lnTo>
                <a:lnTo>
                  <a:pt x="2193" y="757"/>
                </a:lnTo>
                <a:lnTo>
                  <a:pt x="2193" y="757"/>
                </a:lnTo>
                <a:lnTo>
                  <a:pt x="2194" y="757"/>
                </a:lnTo>
                <a:lnTo>
                  <a:pt x="2194" y="757"/>
                </a:lnTo>
                <a:lnTo>
                  <a:pt x="2195" y="757"/>
                </a:lnTo>
                <a:lnTo>
                  <a:pt x="2195" y="757"/>
                </a:lnTo>
                <a:lnTo>
                  <a:pt x="2196" y="757"/>
                </a:lnTo>
                <a:lnTo>
                  <a:pt x="2196" y="757"/>
                </a:lnTo>
                <a:lnTo>
                  <a:pt x="2197" y="757"/>
                </a:lnTo>
                <a:lnTo>
                  <a:pt x="2197" y="757"/>
                </a:lnTo>
                <a:lnTo>
                  <a:pt x="2198" y="757"/>
                </a:lnTo>
                <a:lnTo>
                  <a:pt x="2198" y="757"/>
                </a:lnTo>
                <a:lnTo>
                  <a:pt x="2199" y="757"/>
                </a:lnTo>
                <a:lnTo>
                  <a:pt x="2199" y="757"/>
                </a:lnTo>
                <a:lnTo>
                  <a:pt x="2200" y="757"/>
                </a:lnTo>
                <a:lnTo>
                  <a:pt x="2200" y="757"/>
                </a:lnTo>
                <a:lnTo>
                  <a:pt x="2201" y="757"/>
                </a:lnTo>
                <a:lnTo>
                  <a:pt x="2201" y="757"/>
                </a:lnTo>
                <a:lnTo>
                  <a:pt x="2201" y="757"/>
                </a:lnTo>
                <a:lnTo>
                  <a:pt x="2202" y="757"/>
                </a:lnTo>
                <a:lnTo>
                  <a:pt x="2202" y="757"/>
                </a:lnTo>
                <a:lnTo>
                  <a:pt x="2203" y="757"/>
                </a:lnTo>
                <a:lnTo>
                  <a:pt x="2203" y="757"/>
                </a:lnTo>
                <a:lnTo>
                  <a:pt x="2204" y="757"/>
                </a:lnTo>
                <a:lnTo>
                  <a:pt x="2204" y="757"/>
                </a:lnTo>
                <a:lnTo>
                  <a:pt x="2205" y="757"/>
                </a:lnTo>
                <a:lnTo>
                  <a:pt x="2205" y="757"/>
                </a:lnTo>
                <a:lnTo>
                  <a:pt x="2206" y="757"/>
                </a:lnTo>
                <a:lnTo>
                  <a:pt x="2206" y="757"/>
                </a:lnTo>
                <a:lnTo>
                  <a:pt x="2206" y="757"/>
                </a:lnTo>
                <a:lnTo>
                  <a:pt x="2207" y="757"/>
                </a:lnTo>
                <a:lnTo>
                  <a:pt x="2207" y="757"/>
                </a:lnTo>
                <a:lnTo>
                  <a:pt x="2208" y="757"/>
                </a:lnTo>
                <a:lnTo>
                  <a:pt x="2208" y="757"/>
                </a:lnTo>
                <a:lnTo>
                  <a:pt x="2209" y="757"/>
                </a:lnTo>
                <a:lnTo>
                  <a:pt x="2209" y="757"/>
                </a:lnTo>
                <a:lnTo>
                  <a:pt x="2209" y="757"/>
                </a:lnTo>
                <a:lnTo>
                  <a:pt x="2210" y="757"/>
                </a:lnTo>
                <a:lnTo>
                  <a:pt x="2210" y="757"/>
                </a:lnTo>
                <a:lnTo>
                  <a:pt x="2211" y="757"/>
                </a:lnTo>
                <a:lnTo>
                  <a:pt x="2211" y="757"/>
                </a:lnTo>
                <a:lnTo>
                  <a:pt x="2212" y="757"/>
                </a:lnTo>
                <a:lnTo>
                  <a:pt x="2212" y="757"/>
                </a:lnTo>
                <a:lnTo>
                  <a:pt x="2213" y="757"/>
                </a:lnTo>
                <a:lnTo>
                  <a:pt x="2213" y="757"/>
                </a:lnTo>
                <a:lnTo>
                  <a:pt x="2214" y="757"/>
                </a:lnTo>
                <a:lnTo>
                  <a:pt x="2214" y="757"/>
                </a:lnTo>
                <a:lnTo>
                  <a:pt x="2215" y="757"/>
                </a:lnTo>
                <a:lnTo>
                  <a:pt x="2215" y="757"/>
                </a:lnTo>
                <a:lnTo>
                  <a:pt x="2216" y="757"/>
                </a:lnTo>
                <a:lnTo>
                  <a:pt x="2216" y="757"/>
                </a:lnTo>
                <a:lnTo>
                  <a:pt x="2217" y="757"/>
                </a:lnTo>
                <a:lnTo>
                  <a:pt x="2217" y="757"/>
                </a:lnTo>
                <a:lnTo>
                  <a:pt x="2218" y="757"/>
                </a:lnTo>
                <a:lnTo>
                  <a:pt x="2218" y="757"/>
                </a:lnTo>
                <a:lnTo>
                  <a:pt x="2218" y="757"/>
                </a:lnTo>
                <a:lnTo>
                  <a:pt x="2219" y="757"/>
                </a:lnTo>
                <a:lnTo>
                  <a:pt x="2219" y="757"/>
                </a:lnTo>
                <a:lnTo>
                  <a:pt x="2220" y="757"/>
                </a:lnTo>
                <a:lnTo>
                  <a:pt x="2220" y="757"/>
                </a:lnTo>
                <a:lnTo>
                  <a:pt x="2221" y="757"/>
                </a:lnTo>
                <a:lnTo>
                  <a:pt x="2221" y="757"/>
                </a:lnTo>
                <a:lnTo>
                  <a:pt x="2222" y="757"/>
                </a:lnTo>
                <a:lnTo>
                  <a:pt x="2222" y="757"/>
                </a:lnTo>
                <a:lnTo>
                  <a:pt x="2223" y="756"/>
                </a:lnTo>
                <a:lnTo>
                  <a:pt x="2223" y="756"/>
                </a:lnTo>
                <a:lnTo>
                  <a:pt x="2224" y="756"/>
                </a:lnTo>
                <a:lnTo>
                  <a:pt x="2224" y="757"/>
                </a:lnTo>
                <a:lnTo>
                  <a:pt x="2225" y="757"/>
                </a:lnTo>
                <a:lnTo>
                  <a:pt x="2225" y="757"/>
                </a:lnTo>
                <a:lnTo>
                  <a:pt x="2225" y="757"/>
                </a:lnTo>
                <a:lnTo>
                  <a:pt x="2226" y="757"/>
                </a:lnTo>
                <a:lnTo>
                  <a:pt x="2226" y="757"/>
                </a:lnTo>
                <a:lnTo>
                  <a:pt x="2227" y="757"/>
                </a:lnTo>
                <a:lnTo>
                  <a:pt x="2227" y="757"/>
                </a:lnTo>
                <a:lnTo>
                  <a:pt x="2228" y="757"/>
                </a:lnTo>
                <a:lnTo>
                  <a:pt x="2228" y="757"/>
                </a:lnTo>
                <a:lnTo>
                  <a:pt x="2229" y="757"/>
                </a:lnTo>
                <a:lnTo>
                  <a:pt x="2229" y="757"/>
                </a:lnTo>
                <a:lnTo>
                  <a:pt x="2230" y="757"/>
                </a:lnTo>
                <a:lnTo>
                  <a:pt x="2230" y="757"/>
                </a:lnTo>
                <a:lnTo>
                  <a:pt x="2231" y="757"/>
                </a:lnTo>
                <a:lnTo>
                  <a:pt x="2231" y="757"/>
                </a:lnTo>
                <a:lnTo>
                  <a:pt x="2231" y="757"/>
                </a:lnTo>
                <a:lnTo>
                  <a:pt x="2232" y="757"/>
                </a:lnTo>
                <a:lnTo>
                  <a:pt x="2232" y="757"/>
                </a:lnTo>
                <a:lnTo>
                  <a:pt x="2233" y="757"/>
                </a:lnTo>
                <a:lnTo>
                  <a:pt x="2233" y="757"/>
                </a:lnTo>
                <a:lnTo>
                  <a:pt x="2234" y="757"/>
                </a:lnTo>
                <a:lnTo>
                  <a:pt x="2234" y="757"/>
                </a:lnTo>
                <a:lnTo>
                  <a:pt x="2235" y="757"/>
                </a:lnTo>
                <a:lnTo>
                  <a:pt x="2235" y="757"/>
                </a:lnTo>
                <a:lnTo>
                  <a:pt x="2236" y="757"/>
                </a:lnTo>
                <a:lnTo>
                  <a:pt x="2236" y="757"/>
                </a:lnTo>
                <a:lnTo>
                  <a:pt x="2237" y="757"/>
                </a:lnTo>
                <a:lnTo>
                  <a:pt x="2237" y="757"/>
                </a:lnTo>
                <a:lnTo>
                  <a:pt x="2238" y="757"/>
                </a:lnTo>
                <a:lnTo>
                  <a:pt x="2238" y="757"/>
                </a:lnTo>
                <a:lnTo>
                  <a:pt x="2239" y="757"/>
                </a:lnTo>
                <a:lnTo>
                  <a:pt x="2239" y="757"/>
                </a:lnTo>
                <a:lnTo>
                  <a:pt x="2240" y="757"/>
                </a:lnTo>
                <a:lnTo>
                  <a:pt x="2240" y="757"/>
                </a:lnTo>
                <a:lnTo>
                  <a:pt x="2241" y="757"/>
                </a:lnTo>
                <a:lnTo>
                  <a:pt x="2241" y="757"/>
                </a:lnTo>
                <a:lnTo>
                  <a:pt x="2242" y="757"/>
                </a:lnTo>
                <a:lnTo>
                  <a:pt x="2242" y="757"/>
                </a:lnTo>
                <a:lnTo>
                  <a:pt x="2243" y="757"/>
                </a:lnTo>
                <a:lnTo>
                  <a:pt x="2243" y="757"/>
                </a:lnTo>
                <a:lnTo>
                  <a:pt x="2244" y="757"/>
                </a:lnTo>
                <a:lnTo>
                  <a:pt x="2244" y="757"/>
                </a:lnTo>
                <a:lnTo>
                  <a:pt x="2244" y="757"/>
                </a:lnTo>
                <a:lnTo>
                  <a:pt x="2245" y="757"/>
                </a:lnTo>
                <a:lnTo>
                  <a:pt x="2245" y="757"/>
                </a:lnTo>
                <a:lnTo>
                  <a:pt x="2246" y="757"/>
                </a:lnTo>
                <a:lnTo>
                  <a:pt x="2246" y="757"/>
                </a:lnTo>
                <a:lnTo>
                  <a:pt x="2247" y="757"/>
                </a:lnTo>
                <a:lnTo>
                  <a:pt x="2247" y="757"/>
                </a:lnTo>
                <a:lnTo>
                  <a:pt x="2248" y="757"/>
                </a:lnTo>
                <a:lnTo>
                  <a:pt x="2248" y="757"/>
                </a:lnTo>
                <a:lnTo>
                  <a:pt x="2249" y="757"/>
                </a:lnTo>
                <a:lnTo>
                  <a:pt x="2249" y="757"/>
                </a:lnTo>
                <a:lnTo>
                  <a:pt x="2250" y="757"/>
                </a:lnTo>
                <a:lnTo>
                  <a:pt x="2250" y="757"/>
                </a:lnTo>
                <a:lnTo>
                  <a:pt x="2251" y="757"/>
                </a:lnTo>
                <a:lnTo>
                  <a:pt x="2251" y="757"/>
                </a:lnTo>
                <a:lnTo>
                  <a:pt x="2252" y="757"/>
                </a:lnTo>
                <a:lnTo>
                  <a:pt x="2252" y="757"/>
                </a:lnTo>
                <a:lnTo>
                  <a:pt x="2253" y="757"/>
                </a:lnTo>
                <a:lnTo>
                  <a:pt x="2253" y="757"/>
                </a:lnTo>
                <a:lnTo>
                  <a:pt x="2254" y="757"/>
                </a:lnTo>
                <a:lnTo>
                  <a:pt x="2254" y="757"/>
                </a:lnTo>
                <a:lnTo>
                  <a:pt x="2255" y="757"/>
                </a:lnTo>
                <a:lnTo>
                  <a:pt x="2255" y="757"/>
                </a:lnTo>
                <a:lnTo>
                  <a:pt x="2256" y="757"/>
                </a:lnTo>
                <a:lnTo>
                  <a:pt x="2256" y="757"/>
                </a:lnTo>
                <a:lnTo>
                  <a:pt x="2257" y="757"/>
                </a:lnTo>
                <a:lnTo>
                  <a:pt x="2257" y="757"/>
                </a:lnTo>
                <a:lnTo>
                  <a:pt x="2257" y="757"/>
                </a:lnTo>
                <a:lnTo>
                  <a:pt x="2258" y="757"/>
                </a:lnTo>
                <a:lnTo>
                  <a:pt x="2258" y="757"/>
                </a:lnTo>
                <a:lnTo>
                  <a:pt x="2259" y="757"/>
                </a:lnTo>
                <a:lnTo>
                  <a:pt x="2259" y="757"/>
                </a:lnTo>
                <a:lnTo>
                  <a:pt x="2260" y="757"/>
                </a:lnTo>
                <a:lnTo>
                  <a:pt x="2260" y="757"/>
                </a:lnTo>
                <a:lnTo>
                  <a:pt x="2261" y="757"/>
                </a:lnTo>
                <a:lnTo>
                  <a:pt x="2261" y="757"/>
                </a:lnTo>
                <a:lnTo>
                  <a:pt x="2262" y="757"/>
                </a:lnTo>
                <a:lnTo>
                  <a:pt x="2262" y="757"/>
                </a:lnTo>
                <a:lnTo>
                  <a:pt x="2263" y="757"/>
                </a:lnTo>
                <a:lnTo>
                  <a:pt x="2263" y="757"/>
                </a:lnTo>
                <a:lnTo>
                  <a:pt x="2264" y="757"/>
                </a:lnTo>
                <a:lnTo>
                  <a:pt x="2264" y="757"/>
                </a:lnTo>
                <a:lnTo>
                  <a:pt x="2265" y="757"/>
                </a:lnTo>
                <a:lnTo>
                  <a:pt x="2265" y="756"/>
                </a:lnTo>
                <a:lnTo>
                  <a:pt x="2266" y="756"/>
                </a:lnTo>
                <a:lnTo>
                  <a:pt x="2266" y="756"/>
                </a:lnTo>
                <a:lnTo>
                  <a:pt x="2267" y="756"/>
                </a:lnTo>
                <a:lnTo>
                  <a:pt x="2267" y="756"/>
                </a:lnTo>
                <a:lnTo>
                  <a:pt x="2268" y="756"/>
                </a:lnTo>
                <a:lnTo>
                  <a:pt x="2268" y="756"/>
                </a:lnTo>
                <a:lnTo>
                  <a:pt x="2269" y="756"/>
                </a:lnTo>
                <a:lnTo>
                  <a:pt x="2269" y="756"/>
                </a:lnTo>
                <a:lnTo>
                  <a:pt x="2270" y="756"/>
                </a:lnTo>
                <a:lnTo>
                  <a:pt x="2270" y="756"/>
                </a:lnTo>
                <a:lnTo>
                  <a:pt x="2270" y="756"/>
                </a:lnTo>
                <a:lnTo>
                  <a:pt x="2271" y="756"/>
                </a:lnTo>
                <a:lnTo>
                  <a:pt x="2271" y="756"/>
                </a:lnTo>
                <a:lnTo>
                  <a:pt x="2272" y="756"/>
                </a:lnTo>
                <a:lnTo>
                  <a:pt x="2272" y="756"/>
                </a:lnTo>
                <a:lnTo>
                  <a:pt x="2273" y="756"/>
                </a:lnTo>
                <a:lnTo>
                  <a:pt x="2273" y="756"/>
                </a:lnTo>
                <a:lnTo>
                  <a:pt x="2274" y="756"/>
                </a:lnTo>
                <a:lnTo>
                  <a:pt x="2274" y="756"/>
                </a:lnTo>
                <a:lnTo>
                  <a:pt x="2275" y="756"/>
                </a:lnTo>
                <a:lnTo>
                  <a:pt x="2275" y="756"/>
                </a:lnTo>
                <a:lnTo>
                  <a:pt x="2276" y="756"/>
                </a:lnTo>
                <a:lnTo>
                  <a:pt x="2276" y="756"/>
                </a:lnTo>
                <a:lnTo>
                  <a:pt x="2277" y="756"/>
                </a:lnTo>
                <a:lnTo>
                  <a:pt x="2277" y="756"/>
                </a:lnTo>
                <a:lnTo>
                  <a:pt x="2278" y="756"/>
                </a:lnTo>
                <a:lnTo>
                  <a:pt x="2278" y="756"/>
                </a:lnTo>
                <a:lnTo>
                  <a:pt x="2279" y="756"/>
                </a:lnTo>
                <a:lnTo>
                  <a:pt x="2279" y="756"/>
                </a:lnTo>
                <a:lnTo>
                  <a:pt x="2280" y="756"/>
                </a:lnTo>
                <a:lnTo>
                  <a:pt x="2280" y="756"/>
                </a:lnTo>
                <a:lnTo>
                  <a:pt x="2281" y="756"/>
                </a:lnTo>
                <a:lnTo>
                  <a:pt x="2281" y="755"/>
                </a:lnTo>
                <a:lnTo>
                  <a:pt x="2282" y="755"/>
                </a:lnTo>
                <a:lnTo>
                  <a:pt x="2282" y="755"/>
                </a:lnTo>
                <a:lnTo>
                  <a:pt x="2282" y="755"/>
                </a:lnTo>
                <a:lnTo>
                  <a:pt x="2283" y="755"/>
                </a:lnTo>
                <a:lnTo>
                  <a:pt x="2283" y="755"/>
                </a:lnTo>
                <a:lnTo>
                  <a:pt x="2284" y="755"/>
                </a:lnTo>
                <a:lnTo>
                  <a:pt x="2284" y="755"/>
                </a:lnTo>
                <a:lnTo>
                  <a:pt x="2285" y="755"/>
                </a:lnTo>
                <a:lnTo>
                  <a:pt x="2285" y="755"/>
                </a:lnTo>
                <a:lnTo>
                  <a:pt x="2286" y="755"/>
                </a:lnTo>
                <a:lnTo>
                  <a:pt x="2286" y="755"/>
                </a:lnTo>
                <a:lnTo>
                  <a:pt x="2287" y="755"/>
                </a:lnTo>
                <a:lnTo>
                  <a:pt x="2287" y="755"/>
                </a:lnTo>
                <a:lnTo>
                  <a:pt x="2288" y="755"/>
                </a:lnTo>
                <a:lnTo>
                  <a:pt x="2288" y="755"/>
                </a:lnTo>
                <a:lnTo>
                  <a:pt x="2289" y="755"/>
                </a:lnTo>
                <a:lnTo>
                  <a:pt x="2289" y="755"/>
                </a:lnTo>
                <a:lnTo>
                  <a:pt x="2290" y="755"/>
                </a:lnTo>
                <a:lnTo>
                  <a:pt x="2290" y="755"/>
                </a:lnTo>
                <a:lnTo>
                  <a:pt x="2291" y="755"/>
                </a:lnTo>
                <a:lnTo>
                  <a:pt x="2291" y="755"/>
                </a:lnTo>
                <a:lnTo>
                  <a:pt x="2292" y="755"/>
                </a:lnTo>
                <a:lnTo>
                  <a:pt x="2292" y="754"/>
                </a:lnTo>
                <a:lnTo>
                  <a:pt x="2293" y="754"/>
                </a:lnTo>
                <a:lnTo>
                  <a:pt x="2293" y="754"/>
                </a:lnTo>
                <a:lnTo>
                  <a:pt x="2294" y="754"/>
                </a:lnTo>
                <a:lnTo>
                  <a:pt x="2294" y="755"/>
                </a:lnTo>
                <a:lnTo>
                  <a:pt x="2295" y="755"/>
                </a:lnTo>
                <a:lnTo>
                  <a:pt x="2295" y="754"/>
                </a:lnTo>
                <a:lnTo>
                  <a:pt x="2295" y="754"/>
                </a:lnTo>
                <a:lnTo>
                  <a:pt x="2296" y="754"/>
                </a:lnTo>
                <a:lnTo>
                  <a:pt x="2296" y="754"/>
                </a:lnTo>
                <a:lnTo>
                  <a:pt x="2297" y="754"/>
                </a:lnTo>
                <a:lnTo>
                  <a:pt x="2297" y="754"/>
                </a:lnTo>
                <a:lnTo>
                  <a:pt x="2298" y="754"/>
                </a:lnTo>
                <a:lnTo>
                  <a:pt x="2298" y="754"/>
                </a:lnTo>
                <a:lnTo>
                  <a:pt x="2299" y="754"/>
                </a:lnTo>
                <a:lnTo>
                  <a:pt x="2299" y="754"/>
                </a:lnTo>
                <a:lnTo>
                  <a:pt x="2300" y="754"/>
                </a:lnTo>
                <a:lnTo>
                  <a:pt x="2300" y="754"/>
                </a:lnTo>
                <a:lnTo>
                  <a:pt x="2301" y="754"/>
                </a:lnTo>
                <a:lnTo>
                  <a:pt x="2301" y="754"/>
                </a:lnTo>
                <a:lnTo>
                  <a:pt x="2302" y="754"/>
                </a:lnTo>
                <a:lnTo>
                  <a:pt x="2302" y="753"/>
                </a:lnTo>
                <a:lnTo>
                  <a:pt x="2303" y="754"/>
                </a:lnTo>
                <a:lnTo>
                  <a:pt x="2303" y="754"/>
                </a:lnTo>
                <a:lnTo>
                  <a:pt x="2304" y="754"/>
                </a:lnTo>
                <a:lnTo>
                  <a:pt x="2304" y="753"/>
                </a:lnTo>
                <a:lnTo>
                  <a:pt x="2305" y="753"/>
                </a:lnTo>
                <a:lnTo>
                  <a:pt x="2305" y="753"/>
                </a:lnTo>
                <a:lnTo>
                  <a:pt x="2306" y="753"/>
                </a:lnTo>
                <a:lnTo>
                  <a:pt x="2306" y="753"/>
                </a:lnTo>
                <a:lnTo>
                  <a:pt x="2307" y="753"/>
                </a:lnTo>
                <a:lnTo>
                  <a:pt x="2307" y="753"/>
                </a:lnTo>
                <a:lnTo>
                  <a:pt x="2307" y="753"/>
                </a:lnTo>
                <a:lnTo>
                  <a:pt x="2308" y="753"/>
                </a:lnTo>
                <a:lnTo>
                  <a:pt x="2308" y="753"/>
                </a:lnTo>
                <a:lnTo>
                  <a:pt x="2308" y="753"/>
                </a:lnTo>
                <a:lnTo>
                  <a:pt x="2309" y="753"/>
                </a:lnTo>
                <a:lnTo>
                  <a:pt x="2309" y="753"/>
                </a:lnTo>
                <a:lnTo>
                  <a:pt x="2310" y="753"/>
                </a:lnTo>
                <a:lnTo>
                  <a:pt x="2310" y="753"/>
                </a:lnTo>
                <a:lnTo>
                  <a:pt x="2311" y="753"/>
                </a:lnTo>
                <a:lnTo>
                  <a:pt x="2311" y="753"/>
                </a:lnTo>
                <a:lnTo>
                  <a:pt x="2311" y="753"/>
                </a:lnTo>
                <a:lnTo>
                  <a:pt x="2312" y="753"/>
                </a:lnTo>
                <a:lnTo>
                  <a:pt x="2312" y="753"/>
                </a:lnTo>
                <a:lnTo>
                  <a:pt x="2313" y="752"/>
                </a:lnTo>
                <a:lnTo>
                  <a:pt x="2313" y="752"/>
                </a:lnTo>
                <a:lnTo>
                  <a:pt x="2314" y="752"/>
                </a:lnTo>
                <a:lnTo>
                  <a:pt x="2314" y="752"/>
                </a:lnTo>
                <a:lnTo>
                  <a:pt x="2315" y="752"/>
                </a:lnTo>
                <a:lnTo>
                  <a:pt x="2315" y="752"/>
                </a:lnTo>
                <a:lnTo>
                  <a:pt x="2316" y="752"/>
                </a:lnTo>
                <a:lnTo>
                  <a:pt x="2316" y="752"/>
                </a:lnTo>
                <a:lnTo>
                  <a:pt x="2317" y="752"/>
                </a:lnTo>
                <a:lnTo>
                  <a:pt x="2317" y="752"/>
                </a:lnTo>
                <a:lnTo>
                  <a:pt x="2318" y="752"/>
                </a:lnTo>
                <a:lnTo>
                  <a:pt x="2318" y="752"/>
                </a:lnTo>
                <a:lnTo>
                  <a:pt x="2319" y="752"/>
                </a:lnTo>
                <a:lnTo>
                  <a:pt x="2319" y="752"/>
                </a:lnTo>
                <a:lnTo>
                  <a:pt x="2320" y="752"/>
                </a:lnTo>
                <a:lnTo>
                  <a:pt x="2320" y="752"/>
                </a:lnTo>
                <a:lnTo>
                  <a:pt x="2321" y="752"/>
                </a:lnTo>
                <a:lnTo>
                  <a:pt x="2321" y="752"/>
                </a:lnTo>
                <a:lnTo>
                  <a:pt x="2321" y="752"/>
                </a:lnTo>
                <a:lnTo>
                  <a:pt x="2322" y="752"/>
                </a:lnTo>
                <a:lnTo>
                  <a:pt x="2322" y="752"/>
                </a:lnTo>
                <a:lnTo>
                  <a:pt x="2323" y="752"/>
                </a:lnTo>
                <a:lnTo>
                  <a:pt x="2323" y="752"/>
                </a:lnTo>
                <a:lnTo>
                  <a:pt x="2324" y="752"/>
                </a:lnTo>
                <a:lnTo>
                  <a:pt x="2324" y="752"/>
                </a:lnTo>
                <a:lnTo>
                  <a:pt x="2325" y="751"/>
                </a:lnTo>
                <a:lnTo>
                  <a:pt x="2325" y="751"/>
                </a:lnTo>
                <a:lnTo>
                  <a:pt x="2326" y="751"/>
                </a:lnTo>
                <a:lnTo>
                  <a:pt x="2326" y="751"/>
                </a:lnTo>
                <a:lnTo>
                  <a:pt x="2327" y="751"/>
                </a:lnTo>
                <a:lnTo>
                  <a:pt x="2327" y="751"/>
                </a:lnTo>
                <a:lnTo>
                  <a:pt x="2328" y="751"/>
                </a:lnTo>
                <a:lnTo>
                  <a:pt x="2328" y="751"/>
                </a:lnTo>
                <a:lnTo>
                  <a:pt x="2329" y="751"/>
                </a:lnTo>
                <a:lnTo>
                  <a:pt x="2329" y="751"/>
                </a:lnTo>
                <a:lnTo>
                  <a:pt x="2330" y="751"/>
                </a:lnTo>
                <a:lnTo>
                  <a:pt x="2330" y="751"/>
                </a:lnTo>
                <a:lnTo>
                  <a:pt x="2331" y="751"/>
                </a:lnTo>
                <a:lnTo>
                  <a:pt x="2331" y="751"/>
                </a:lnTo>
                <a:lnTo>
                  <a:pt x="2331" y="751"/>
                </a:lnTo>
                <a:lnTo>
                  <a:pt x="2332" y="751"/>
                </a:lnTo>
                <a:lnTo>
                  <a:pt x="2332" y="751"/>
                </a:lnTo>
                <a:lnTo>
                  <a:pt x="2333" y="751"/>
                </a:lnTo>
                <a:lnTo>
                  <a:pt x="2333" y="751"/>
                </a:lnTo>
                <a:lnTo>
                  <a:pt x="2334" y="750"/>
                </a:lnTo>
                <a:lnTo>
                  <a:pt x="2334" y="750"/>
                </a:lnTo>
                <a:lnTo>
                  <a:pt x="2334" y="750"/>
                </a:lnTo>
                <a:lnTo>
                  <a:pt x="2335" y="750"/>
                </a:lnTo>
                <a:lnTo>
                  <a:pt x="2335" y="750"/>
                </a:lnTo>
                <a:lnTo>
                  <a:pt x="2336" y="750"/>
                </a:lnTo>
                <a:lnTo>
                  <a:pt x="2336" y="750"/>
                </a:lnTo>
                <a:lnTo>
                  <a:pt x="2337" y="750"/>
                </a:lnTo>
                <a:lnTo>
                  <a:pt x="2337" y="750"/>
                </a:lnTo>
                <a:lnTo>
                  <a:pt x="2338" y="750"/>
                </a:lnTo>
                <a:lnTo>
                  <a:pt x="2338" y="750"/>
                </a:lnTo>
                <a:lnTo>
                  <a:pt x="2339" y="750"/>
                </a:lnTo>
                <a:lnTo>
                  <a:pt x="2339" y="750"/>
                </a:lnTo>
                <a:lnTo>
                  <a:pt x="2340" y="750"/>
                </a:lnTo>
                <a:lnTo>
                  <a:pt x="2340" y="750"/>
                </a:lnTo>
                <a:lnTo>
                  <a:pt x="2341" y="750"/>
                </a:lnTo>
                <a:lnTo>
                  <a:pt x="2341" y="750"/>
                </a:lnTo>
                <a:lnTo>
                  <a:pt x="2342" y="750"/>
                </a:lnTo>
                <a:lnTo>
                  <a:pt x="2342" y="750"/>
                </a:lnTo>
                <a:lnTo>
                  <a:pt x="2343" y="750"/>
                </a:lnTo>
                <a:lnTo>
                  <a:pt x="2343" y="750"/>
                </a:lnTo>
                <a:lnTo>
                  <a:pt x="2344" y="750"/>
                </a:lnTo>
                <a:lnTo>
                  <a:pt x="2344" y="750"/>
                </a:lnTo>
                <a:lnTo>
                  <a:pt x="2345" y="750"/>
                </a:lnTo>
                <a:lnTo>
                  <a:pt x="2345" y="750"/>
                </a:lnTo>
                <a:lnTo>
                  <a:pt x="2346" y="750"/>
                </a:lnTo>
                <a:lnTo>
                  <a:pt x="2346" y="750"/>
                </a:lnTo>
                <a:lnTo>
                  <a:pt x="2346" y="750"/>
                </a:lnTo>
                <a:lnTo>
                  <a:pt x="2347" y="749"/>
                </a:lnTo>
                <a:lnTo>
                  <a:pt x="2347" y="749"/>
                </a:lnTo>
                <a:lnTo>
                  <a:pt x="2348" y="749"/>
                </a:lnTo>
                <a:lnTo>
                  <a:pt x="2348" y="749"/>
                </a:lnTo>
                <a:lnTo>
                  <a:pt x="2349" y="749"/>
                </a:lnTo>
                <a:lnTo>
                  <a:pt x="2349" y="749"/>
                </a:lnTo>
                <a:lnTo>
                  <a:pt x="2350" y="749"/>
                </a:lnTo>
                <a:lnTo>
                  <a:pt x="2350" y="749"/>
                </a:lnTo>
                <a:lnTo>
                  <a:pt x="2351" y="749"/>
                </a:lnTo>
                <a:lnTo>
                  <a:pt x="2351" y="749"/>
                </a:lnTo>
                <a:lnTo>
                  <a:pt x="2352" y="749"/>
                </a:lnTo>
                <a:lnTo>
                  <a:pt x="2352" y="749"/>
                </a:lnTo>
                <a:lnTo>
                  <a:pt x="2353" y="749"/>
                </a:lnTo>
                <a:lnTo>
                  <a:pt x="2353" y="749"/>
                </a:lnTo>
                <a:lnTo>
                  <a:pt x="2354" y="749"/>
                </a:lnTo>
                <a:lnTo>
                  <a:pt x="2354" y="749"/>
                </a:lnTo>
                <a:lnTo>
                  <a:pt x="2355" y="749"/>
                </a:lnTo>
                <a:lnTo>
                  <a:pt x="2355" y="749"/>
                </a:lnTo>
                <a:lnTo>
                  <a:pt x="2356" y="749"/>
                </a:lnTo>
                <a:lnTo>
                  <a:pt x="2356" y="749"/>
                </a:lnTo>
                <a:lnTo>
                  <a:pt x="2357" y="749"/>
                </a:lnTo>
                <a:lnTo>
                  <a:pt x="2357" y="749"/>
                </a:lnTo>
                <a:lnTo>
                  <a:pt x="2358" y="749"/>
                </a:lnTo>
                <a:lnTo>
                  <a:pt x="2358" y="749"/>
                </a:lnTo>
                <a:lnTo>
                  <a:pt x="2358" y="749"/>
                </a:lnTo>
                <a:lnTo>
                  <a:pt x="2359" y="749"/>
                </a:lnTo>
                <a:lnTo>
                  <a:pt x="2359" y="749"/>
                </a:lnTo>
                <a:lnTo>
                  <a:pt x="2359" y="749"/>
                </a:lnTo>
                <a:lnTo>
                  <a:pt x="2360" y="749"/>
                </a:lnTo>
                <a:lnTo>
                  <a:pt x="2360" y="749"/>
                </a:lnTo>
                <a:lnTo>
                  <a:pt x="2361" y="749"/>
                </a:lnTo>
                <a:lnTo>
                  <a:pt x="2361" y="749"/>
                </a:lnTo>
                <a:lnTo>
                  <a:pt x="2362" y="749"/>
                </a:lnTo>
                <a:lnTo>
                  <a:pt x="2362" y="749"/>
                </a:lnTo>
                <a:lnTo>
                  <a:pt x="2363" y="749"/>
                </a:lnTo>
                <a:lnTo>
                  <a:pt x="2363" y="749"/>
                </a:lnTo>
                <a:lnTo>
                  <a:pt x="2364" y="748"/>
                </a:lnTo>
                <a:lnTo>
                  <a:pt x="2364" y="748"/>
                </a:lnTo>
                <a:lnTo>
                  <a:pt x="2365" y="748"/>
                </a:lnTo>
                <a:lnTo>
                  <a:pt x="2365" y="748"/>
                </a:lnTo>
                <a:lnTo>
                  <a:pt x="2366" y="748"/>
                </a:lnTo>
                <a:lnTo>
                  <a:pt x="2366" y="749"/>
                </a:lnTo>
                <a:lnTo>
                  <a:pt x="2366" y="749"/>
                </a:lnTo>
                <a:lnTo>
                  <a:pt x="2367" y="748"/>
                </a:lnTo>
                <a:lnTo>
                  <a:pt x="2367" y="748"/>
                </a:lnTo>
                <a:lnTo>
                  <a:pt x="2368" y="748"/>
                </a:lnTo>
                <a:lnTo>
                  <a:pt x="2368" y="749"/>
                </a:lnTo>
                <a:lnTo>
                  <a:pt x="2369" y="749"/>
                </a:lnTo>
                <a:lnTo>
                  <a:pt x="2369" y="749"/>
                </a:lnTo>
                <a:lnTo>
                  <a:pt x="2370" y="749"/>
                </a:lnTo>
                <a:lnTo>
                  <a:pt x="2370" y="749"/>
                </a:lnTo>
                <a:lnTo>
                  <a:pt x="2371" y="749"/>
                </a:lnTo>
                <a:lnTo>
                  <a:pt x="2371" y="749"/>
                </a:lnTo>
                <a:lnTo>
                  <a:pt x="2372" y="748"/>
                </a:lnTo>
                <a:lnTo>
                  <a:pt x="2372" y="748"/>
                </a:lnTo>
                <a:lnTo>
                  <a:pt x="2372" y="748"/>
                </a:lnTo>
                <a:lnTo>
                  <a:pt x="2373" y="748"/>
                </a:lnTo>
                <a:lnTo>
                  <a:pt x="2373" y="748"/>
                </a:lnTo>
                <a:lnTo>
                  <a:pt x="2373" y="749"/>
                </a:lnTo>
                <a:lnTo>
                  <a:pt x="2374" y="749"/>
                </a:lnTo>
                <a:lnTo>
                  <a:pt x="2374" y="749"/>
                </a:lnTo>
                <a:lnTo>
                  <a:pt x="2375" y="749"/>
                </a:lnTo>
                <a:lnTo>
                  <a:pt x="2375" y="748"/>
                </a:lnTo>
                <a:lnTo>
                  <a:pt x="2376" y="748"/>
                </a:lnTo>
                <a:lnTo>
                  <a:pt x="2376" y="749"/>
                </a:lnTo>
                <a:lnTo>
                  <a:pt x="2377" y="748"/>
                </a:lnTo>
                <a:lnTo>
                  <a:pt x="2377" y="748"/>
                </a:lnTo>
                <a:lnTo>
                  <a:pt x="2378" y="748"/>
                </a:lnTo>
                <a:lnTo>
                  <a:pt x="2378" y="748"/>
                </a:lnTo>
                <a:lnTo>
                  <a:pt x="2379" y="748"/>
                </a:lnTo>
                <a:lnTo>
                  <a:pt x="2379" y="748"/>
                </a:lnTo>
                <a:lnTo>
                  <a:pt x="2380" y="748"/>
                </a:lnTo>
                <a:lnTo>
                  <a:pt x="2380" y="748"/>
                </a:lnTo>
                <a:lnTo>
                  <a:pt x="2381" y="748"/>
                </a:lnTo>
                <a:lnTo>
                  <a:pt x="2381" y="747"/>
                </a:lnTo>
                <a:lnTo>
                  <a:pt x="2382" y="747"/>
                </a:lnTo>
                <a:lnTo>
                  <a:pt x="2382" y="748"/>
                </a:lnTo>
                <a:lnTo>
                  <a:pt x="2383" y="748"/>
                </a:lnTo>
                <a:lnTo>
                  <a:pt x="2383" y="748"/>
                </a:lnTo>
                <a:lnTo>
                  <a:pt x="2384" y="748"/>
                </a:lnTo>
                <a:lnTo>
                  <a:pt x="2384" y="748"/>
                </a:lnTo>
                <a:lnTo>
                  <a:pt x="2385" y="748"/>
                </a:lnTo>
                <a:lnTo>
                  <a:pt x="2385" y="748"/>
                </a:lnTo>
                <a:lnTo>
                  <a:pt x="2385" y="748"/>
                </a:lnTo>
                <a:lnTo>
                  <a:pt x="2385" y="747"/>
                </a:lnTo>
                <a:lnTo>
                  <a:pt x="2386" y="747"/>
                </a:lnTo>
                <a:lnTo>
                  <a:pt x="2386" y="747"/>
                </a:lnTo>
                <a:lnTo>
                  <a:pt x="2387" y="747"/>
                </a:lnTo>
                <a:lnTo>
                  <a:pt x="2387" y="747"/>
                </a:lnTo>
                <a:lnTo>
                  <a:pt x="2388" y="747"/>
                </a:lnTo>
                <a:lnTo>
                  <a:pt x="2388" y="747"/>
                </a:lnTo>
                <a:lnTo>
                  <a:pt x="2389" y="747"/>
                </a:lnTo>
                <a:lnTo>
                  <a:pt x="2389" y="747"/>
                </a:lnTo>
                <a:lnTo>
                  <a:pt x="2390" y="747"/>
                </a:lnTo>
                <a:lnTo>
                  <a:pt x="2390" y="747"/>
                </a:lnTo>
                <a:lnTo>
                  <a:pt x="2391" y="747"/>
                </a:lnTo>
                <a:lnTo>
                  <a:pt x="2391" y="747"/>
                </a:lnTo>
                <a:lnTo>
                  <a:pt x="2392" y="747"/>
                </a:lnTo>
                <a:lnTo>
                  <a:pt x="2392" y="747"/>
                </a:lnTo>
                <a:lnTo>
                  <a:pt x="2393" y="747"/>
                </a:lnTo>
                <a:lnTo>
                  <a:pt x="2393" y="747"/>
                </a:lnTo>
                <a:lnTo>
                  <a:pt x="2394" y="747"/>
                </a:lnTo>
                <a:lnTo>
                  <a:pt x="2394" y="747"/>
                </a:lnTo>
                <a:lnTo>
                  <a:pt x="2395" y="747"/>
                </a:lnTo>
                <a:lnTo>
                  <a:pt x="2395" y="747"/>
                </a:lnTo>
                <a:lnTo>
                  <a:pt x="2396" y="747"/>
                </a:lnTo>
                <a:lnTo>
                  <a:pt x="2396" y="747"/>
                </a:lnTo>
                <a:lnTo>
                  <a:pt x="2397" y="747"/>
                </a:lnTo>
                <a:lnTo>
                  <a:pt x="2397" y="747"/>
                </a:lnTo>
                <a:lnTo>
                  <a:pt x="2397" y="747"/>
                </a:lnTo>
                <a:lnTo>
                  <a:pt x="2398" y="747"/>
                </a:lnTo>
                <a:lnTo>
                  <a:pt x="2398" y="747"/>
                </a:lnTo>
                <a:lnTo>
                  <a:pt x="2399" y="747"/>
                </a:lnTo>
                <a:lnTo>
                  <a:pt x="2399" y="747"/>
                </a:lnTo>
                <a:lnTo>
                  <a:pt x="2400" y="747"/>
                </a:lnTo>
                <a:lnTo>
                  <a:pt x="2400" y="747"/>
                </a:lnTo>
                <a:lnTo>
                  <a:pt x="2401" y="746"/>
                </a:lnTo>
                <a:lnTo>
                  <a:pt x="2401" y="746"/>
                </a:lnTo>
                <a:lnTo>
                  <a:pt x="2402" y="747"/>
                </a:lnTo>
                <a:lnTo>
                  <a:pt x="2402" y="747"/>
                </a:lnTo>
                <a:lnTo>
                  <a:pt x="2403" y="747"/>
                </a:lnTo>
                <a:lnTo>
                  <a:pt x="2403" y="746"/>
                </a:lnTo>
                <a:lnTo>
                  <a:pt x="2404" y="746"/>
                </a:lnTo>
                <a:lnTo>
                  <a:pt x="2404" y="746"/>
                </a:lnTo>
                <a:lnTo>
                  <a:pt x="2405" y="746"/>
                </a:lnTo>
                <a:lnTo>
                  <a:pt x="2405" y="746"/>
                </a:lnTo>
                <a:lnTo>
                  <a:pt x="2406" y="746"/>
                </a:lnTo>
                <a:lnTo>
                  <a:pt x="2406" y="746"/>
                </a:lnTo>
                <a:lnTo>
                  <a:pt x="2407" y="746"/>
                </a:lnTo>
                <a:lnTo>
                  <a:pt x="2407" y="746"/>
                </a:lnTo>
                <a:lnTo>
                  <a:pt x="2408" y="746"/>
                </a:lnTo>
                <a:lnTo>
                  <a:pt x="2408" y="746"/>
                </a:lnTo>
                <a:lnTo>
                  <a:pt x="2409" y="746"/>
                </a:lnTo>
                <a:lnTo>
                  <a:pt x="2409" y="746"/>
                </a:lnTo>
                <a:lnTo>
                  <a:pt x="2410" y="746"/>
                </a:lnTo>
                <a:lnTo>
                  <a:pt x="2410" y="746"/>
                </a:lnTo>
                <a:lnTo>
                  <a:pt x="2410" y="745"/>
                </a:lnTo>
                <a:lnTo>
                  <a:pt x="2411" y="745"/>
                </a:lnTo>
                <a:lnTo>
                  <a:pt x="2411" y="745"/>
                </a:lnTo>
                <a:lnTo>
                  <a:pt x="2412" y="745"/>
                </a:lnTo>
                <a:lnTo>
                  <a:pt x="2412" y="745"/>
                </a:lnTo>
                <a:lnTo>
                  <a:pt x="2413" y="745"/>
                </a:lnTo>
                <a:lnTo>
                  <a:pt x="2413" y="745"/>
                </a:lnTo>
                <a:lnTo>
                  <a:pt x="2414" y="745"/>
                </a:lnTo>
                <a:lnTo>
                  <a:pt x="2414" y="745"/>
                </a:lnTo>
                <a:lnTo>
                  <a:pt x="2415" y="745"/>
                </a:lnTo>
                <a:lnTo>
                  <a:pt x="2415" y="745"/>
                </a:lnTo>
                <a:lnTo>
                  <a:pt x="2416" y="745"/>
                </a:lnTo>
                <a:lnTo>
                  <a:pt x="2416" y="744"/>
                </a:lnTo>
                <a:lnTo>
                  <a:pt x="2417" y="744"/>
                </a:lnTo>
                <a:lnTo>
                  <a:pt x="2417" y="744"/>
                </a:lnTo>
                <a:lnTo>
                  <a:pt x="2418" y="744"/>
                </a:lnTo>
                <a:lnTo>
                  <a:pt x="2418" y="744"/>
                </a:lnTo>
                <a:lnTo>
                  <a:pt x="2419" y="744"/>
                </a:lnTo>
                <a:lnTo>
                  <a:pt x="2419" y="743"/>
                </a:lnTo>
                <a:lnTo>
                  <a:pt x="2420" y="743"/>
                </a:lnTo>
                <a:lnTo>
                  <a:pt x="2420" y="743"/>
                </a:lnTo>
                <a:lnTo>
                  <a:pt x="2421" y="743"/>
                </a:lnTo>
                <a:lnTo>
                  <a:pt x="2421" y="744"/>
                </a:lnTo>
                <a:lnTo>
                  <a:pt x="2421" y="744"/>
                </a:lnTo>
                <a:lnTo>
                  <a:pt x="2422" y="744"/>
                </a:lnTo>
                <a:lnTo>
                  <a:pt x="2422" y="743"/>
                </a:lnTo>
                <a:lnTo>
                  <a:pt x="2423" y="743"/>
                </a:lnTo>
                <a:lnTo>
                  <a:pt x="2423" y="743"/>
                </a:lnTo>
                <a:lnTo>
                  <a:pt x="2423" y="743"/>
                </a:lnTo>
                <a:lnTo>
                  <a:pt x="2424" y="742"/>
                </a:lnTo>
                <a:lnTo>
                  <a:pt x="2424" y="742"/>
                </a:lnTo>
                <a:lnTo>
                  <a:pt x="2425" y="742"/>
                </a:lnTo>
                <a:lnTo>
                  <a:pt x="2425" y="742"/>
                </a:lnTo>
                <a:lnTo>
                  <a:pt x="2426" y="742"/>
                </a:lnTo>
                <a:lnTo>
                  <a:pt x="2426" y="742"/>
                </a:lnTo>
                <a:lnTo>
                  <a:pt x="2427" y="742"/>
                </a:lnTo>
                <a:lnTo>
                  <a:pt x="2427" y="742"/>
                </a:lnTo>
                <a:lnTo>
                  <a:pt x="2428" y="741"/>
                </a:lnTo>
                <a:lnTo>
                  <a:pt x="2428" y="741"/>
                </a:lnTo>
                <a:lnTo>
                  <a:pt x="2428" y="741"/>
                </a:lnTo>
                <a:lnTo>
                  <a:pt x="2429" y="741"/>
                </a:lnTo>
                <a:lnTo>
                  <a:pt x="2429" y="740"/>
                </a:lnTo>
                <a:lnTo>
                  <a:pt x="2430" y="740"/>
                </a:lnTo>
                <a:lnTo>
                  <a:pt x="2430" y="740"/>
                </a:lnTo>
                <a:lnTo>
                  <a:pt x="2431" y="740"/>
                </a:lnTo>
                <a:lnTo>
                  <a:pt x="2431" y="740"/>
                </a:lnTo>
                <a:lnTo>
                  <a:pt x="2432" y="739"/>
                </a:lnTo>
                <a:lnTo>
                  <a:pt x="2432" y="739"/>
                </a:lnTo>
                <a:lnTo>
                  <a:pt x="2433" y="739"/>
                </a:lnTo>
                <a:lnTo>
                  <a:pt x="2433" y="739"/>
                </a:lnTo>
                <a:lnTo>
                  <a:pt x="2434" y="739"/>
                </a:lnTo>
                <a:lnTo>
                  <a:pt x="2434" y="738"/>
                </a:lnTo>
                <a:lnTo>
                  <a:pt x="2435" y="738"/>
                </a:lnTo>
                <a:lnTo>
                  <a:pt x="2435" y="738"/>
                </a:lnTo>
                <a:lnTo>
                  <a:pt x="2436" y="738"/>
                </a:lnTo>
                <a:lnTo>
                  <a:pt x="2436" y="738"/>
                </a:lnTo>
                <a:lnTo>
                  <a:pt x="2436" y="737"/>
                </a:lnTo>
                <a:lnTo>
                  <a:pt x="2436" y="737"/>
                </a:lnTo>
                <a:lnTo>
                  <a:pt x="2437" y="737"/>
                </a:lnTo>
                <a:lnTo>
                  <a:pt x="2437" y="737"/>
                </a:lnTo>
                <a:lnTo>
                  <a:pt x="2438" y="737"/>
                </a:lnTo>
                <a:lnTo>
                  <a:pt x="2438" y="736"/>
                </a:lnTo>
                <a:lnTo>
                  <a:pt x="2439" y="736"/>
                </a:lnTo>
                <a:lnTo>
                  <a:pt x="2439" y="736"/>
                </a:lnTo>
                <a:lnTo>
                  <a:pt x="2440" y="736"/>
                </a:lnTo>
                <a:lnTo>
                  <a:pt x="2440" y="735"/>
                </a:lnTo>
                <a:lnTo>
                  <a:pt x="2440" y="735"/>
                </a:lnTo>
                <a:lnTo>
                  <a:pt x="2441" y="734"/>
                </a:lnTo>
                <a:lnTo>
                  <a:pt x="2441" y="734"/>
                </a:lnTo>
                <a:lnTo>
                  <a:pt x="2442" y="734"/>
                </a:lnTo>
                <a:lnTo>
                  <a:pt x="2442" y="733"/>
                </a:lnTo>
                <a:lnTo>
                  <a:pt x="2443" y="733"/>
                </a:lnTo>
                <a:lnTo>
                  <a:pt x="2443" y="733"/>
                </a:lnTo>
                <a:lnTo>
                  <a:pt x="2444" y="733"/>
                </a:lnTo>
                <a:lnTo>
                  <a:pt x="2444" y="732"/>
                </a:lnTo>
                <a:lnTo>
                  <a:pt x="2444" y="732"/>
                </a:lnTo>
                <a:lnTo>
                  <a:pt x="2445" y="732"/>
                </a:lnTo>
                <a:lnTo>
                  <a:pt x="2445" y="731"/>
                </a:lnTo>
                <a:lnTo>
                  <a:pt x="2446" y="731"/>
                </a:lnTo>
                <a:lnTo>
                  <a:pt x="2446" y="731"/>
                </a:lnTo>
                <a:lnTo>
                  <a:pt x="2447" y="730"/>
                </a:lnTo>
                <a:lnTo>
                  <a:pt x="2447" y="730"/>
                </a:lnTo>
                <a:lnTo>
                  <a:pt x="2448" y="730"/>
                </a:lnTo>
                <a:lnTo>
                  <a:pt x="2448" y="729"/>
                </a:lnTo>
                <a:lnTo>
                  <a:pt x="2448" y="729"/>
                </a:lnTo>
                <a:lnTo>
                  <a:pt x="2449" y="728"/>
                </a:lnTo>
                <a:lnTo>
                  <a:pt x="2449" y="728"/>
                </a:lnTo>
                <a:lnTo>
                  <a:pt x="2449" y="727"/>
                </a:lnTo>
                <a:lnTo>
                  <a:pt x="2450" y="727"/>
                </a:lnTo>
                <a:lnTo>
                  <a:pt x="2450" y="727"/>
                </a:lnTo>
                <a:lnTo>
                  <a:pt x="2451" y="726"/>
                </a:lnTo>
                <a:lnTo>
                  <a:pt x="2451" y="726"/>
                </a:lnTo>
                <a:lnTo>
                  <a:pt x="2452" y="726"/>
                </a:lnTo>
                <a:lnTo>
                  <a:pt x="2452" y="726"/>
                </a:lnTo>
                <a:lnTo>
                  <a:pt x="2452" y="725"/>
                </a:lnTo>
                <a:lnTo>
                  <a:pt x="2453" y="725"/>
                </a:lnTo>
                <a:lnTo>
                  <a:pt x="2453" y="724"/>
                </a:lnTo>
                <a:lnTo>
                  <a:pt x="2454" y="724"/>
                </a:lnTo>
                <a:lnTo>
                  <a:pt x="2454" y="723"/>
                </a:lnTo>
                <a:lnTo>
                  <a:pt x="2455" y="723"/>
                </a:lnTo>
                <a:lnTo>
                  <a:pt x="2455" y="722"/>
                </a:lnTo>
                <a:lnTo>
                  <a:pt x="2456" y="722"/>
                </a:lnTo>
                <a:lnTo>
                  <a:pt x="2456" y="721"/>
                </a:lnTo>
                <a:lnTo>
                  <a:pt x="2456" y="721"/>
                </a:lnTo>
                <a:lnTo>
                  <a:pt x="2457" y="720"/>
                </a:lnTo>
                <a:lnTo>
                  <a:pt x="2457" y="720"/>
                </a:lnTo>
                <a:lnTo>
                  <a:pt x="2458" y="719"/>
                </a:lnTo>
                <a:lnTo>
                  <a:pt x="2458" y="719"/>
                </a:lnTo>
                <a:lnTo>
                  <a:pt x="2459" y="718"/>
                </a:lnTo>
                <a:lnTo>
                  <a:pt x="2459" y="718"/>
                </a:lnTo>
                <a:lnTo>
                  <a:pt x="2460" y="717"/>
                </a:lnTo>
                <a:lnTo>
                  <a:pt x="2460" y="716"/>
                </a:lnTo>
                <a:lnTo>
                  <a:pt x="2460" y="716"/>
                </a:lnTo>
                <a:lnTo>
                  <a:pt x="2461" y="715"/>
                </a:lnTo>
                <a:lnTo>
                  <a:pt x="2461" y="714"/>
                </a:lnTo>
                <a:lnTo>
                  <a:pt x="2461" y="714"/>
                </a:lnTo>
                <a:lnTo>
                  <a:pt x="2462" y="714"/>
                </a:lnTo>
                <a:lnTo>
                  <a:pt x="2462" y="714"/>
                </a:lnTo>
                <a:lnTo>
                  <a:pt x="2463" y="713"/>
                </a:lnTo>
                <a:lnTo>
                  <a:pt x="2463" y="712"/>
                </a:lnTo>
                <a:lnTo>
                  <a:pt x="2463" y="712"/>
                </a:lnTo>
                <a:lnTo>
                  <a:pt x="2464" y="711"/>
                </a:lnTo>
                <a:lnTo>
                  <a:pt x="2464" y="710"/>
                </a:lnTo>
                <a:lnTo>
                  <a:pt x="2465" y="710"/>
                </a:lnTo>
                <a:lnTo>
                  <a:pt x="2465" y="709"/>
                </a:lnTo>
                <a:lnTo>
                  <a:pt x="2466" y="708"/>
                </a:lnTo>
                <a:lnTo>
                  <a:pt x="2466" y="708"/>
                </a:lnTo>
                <a:lnTo>
                  <a:pt x="2467" y="707"/>
                </a:lnTo>
                <a:lnTo>
                  <a:pt x="2467" y="706"/>
                </a:lnTo>
                <a:lnTo>
                  <a:pt x="2467" y="706"/>
                </a:lnTo>
                <a:lnTo>
                  <a:pt x="2468" y="705"/>
                </a:lnTo>
                <a:lnTo>
                  <a:pt x="2468" y="704"/>
                </a:lnTo>
                <a:lnTo>
                  <a:pt x="2469" y="703"/>
                </a:lnTo>
                <a:lnTo>
                  <a:pt x="2469" y="703"/>
                </a:lnTo>
                <a:lnTo>
                  <a:pt x="2470" y="702"/>
                </a:lnTo>
                <a:lnTo>
                  <a:pt x="2470" y="701"/>
                </a:lnTo>
                <a:lnTo>
                  <a:pt x="2471" y="700"/>
                </a:lnTo>
                <a:lnTo>
                  <a:pt x="2471" y="700"/>
                </a:lnTo>
                <a:lnTo>
                  <a:pt x="2472" y="699"/>
                </a:lnTo>
                <a:lnTo>
                  <a:pt x="2472" y="698"/>
                </a:lnTo>
                <a:lnTo>
                  <a:pt x="2472" y="697"/>
                </a:lnTo>
                <a:lnTo>
                  <a:pt x="2473" y="696"/>
                </a:lnTo>
                <a:lnTo>
                  <a:pt x="2473" y="695"/>
                </a:lnTo>
                <a:lnTo>
                  <a:pt x="2474" y="695"/>
                </a:lnTo>
                <a:lnTo>
                  <a:pt x="2474" y="694"/>
                </a:lnTo>
                <a:lnTo>
                  <a:pt x="2474" y="693"/>
                </a:lnTo>
                <a:lnTo>
                  <a:pt x="2475" y="692"/>
                </a:lnTo>
                <a:lnTo>
                  <a:pt x="2475" y="691"/>
                </a:lnTo>
                <a:lnTo>
                  <a:pt x="2475" y="691"/>
                </a:lnTo>
                <a:lnTo>
                  <a:pt x="2476" y="690"/>
                </a:lnTo>
                <a:lnTo>
                  <a:pt x="2476" y="689"/>
                </a:lnTo>
                <a:lnTo>
                  <a:pt x="2477" y="688"/>
                </a:lnTo>
                <a:lnTo>
                  <a:pt x="2477" y="687"/>
                </a:lnTo>
                <a:lnTo>
                  <a:pt x="2478" y="686"/>
                </a:lnTo>
                <a:lnTo>
                  <a:pt x="2478" y="685"/>
                </a:lnTo>
                <a:lnTo>
                  <a:pt x="2479" y="684"/>
                </a:lnTo>
                <a:lnTo>
                  <a:pt x="2479" y="683"/>
                </a:lnTo>
                <a:lnTo>
                  <a:pt x="2479" y="682"/>
                </a:lnTo>
                <a:lnTo>
                  <a:pt x="2480" y="681"/>
                </a:lnTo>
                <a:lnTo>
                  <a:pt x="2480" y="680"/>
                </a:lnTo>
                <a:lnTo>
                  <a:pt x="2481" y="679"/>
                </a:lnTo>
                <a:lnTo>
                  <a:pt x="2481" y="679"/>
                </a:lnTo>
                <a:lnTo>
                  <a:pt x="2482" y="678"/>
                </a:lnTo>
                <a:lnTo>
                  <a:pt x="2482" y="677"/>
                </a:lnTo>
                <a:lnTo>
                  <a:pt x="2483" y="676"/>
                </a:lnTo>
                <a:lnTo>
                  <a:pt x="2483" y="675"/>
                </a:lnTo>
                <a:lnTo>
                  <a:pt x="2483" y="674"/>
                </a:lnTo>
                <a:lnTo>
                  <a:pt x="2484" y="673"/>
                </a:lnTo>
                <a:lnTo>
                  <a:pt x="2484" y="671"/>
                </a:lnTo>
                <a:lnTo>
                  <a:pt x="2485" y="670"/>
                </a:lnTo>
                <a:lnTo>
                  <a:pt x="2485" y="670"/>
                </a:lnTo>
                <a:lnTo>
                  <a:pt x="2486" y="669"/>
                </a:lnTo>
                <a:lnTo>
                  <a:pt x="2486" y="668"/>
                </a:lnTo>
                <a:lnTo>
                  <a:pt x="2487" y="667"/>
                </a:lnTo>
                <a:lnTo>
                  <a:pt x="2487" y="667"/>
                </a:lnTo>
                <a:lnTo>
                  <a:pt x="2487" y="666"/>
                </a:lnTo>
                <a:lnTo>
                  <a:pt x="2487" y="665"/>
                </a:lnTo>
                <a:lnTo>
                  <a:pt x="2488" y="664"/>
                </a:lnTo>
                <a:lnTo>
                  <a:pt x="2488" y="663"/>
                </a:lnTo>
                <a:lnTo>
                  <a:pt x="2489" y="662"/>
                </a:lnTo>
                <a:lnTo>
                  <a:pt x="2489" y="660"/>
                </a:lnTo>
                <a:lnTo>
                  <a:pt x="2490" y="659"/>
                </a:lnTo>
                <a:lnTo>
                  <a:pt x="2490" y="658"/>
                </a:lnTo>
                <a:lnTo>
                  <a:pt x="2491" y="658"/>
                </a:lnTo>
                <a:lnTo>
                  <a:pt x="2491" y="657"/>
                </a:lnTo>
                <a:lnTo>
                  <a:pt x="2491" y="656"/>
                </a:lnTo>
                <a:lnTo>
                  <a:pt x="2492" y="655"/>
                </a:lnTo>
                <a:lnTo>
                  <a:pt x="2492" y="654"/>
                </a:lnTo>
                <a:lnTo>
                  <a:pt x="2493" y="653"/>
                </a:lnTo>
                <a:lnTo>
                  <a:pt x="2493" y="652"/>
                </a:lnTo>
                <a:lnTo>
                  <a:pt x="2494" y="651"/>
                </a:lnTo>
                <a:lnTo>
                  <a:pt x="2494" y="650"/>
                </a:lnTo>
                <a:lnTo>
                  <a:pt x="2495" y="650"/>
                </a:lnTo>
                <a:lnTo>
                  <a:pt x="2495" y="649"/>
                </a:lnTo>
                <a:lnTo>
                  <a:pt x="2495" y="647"/>
                </a:lnTo>
                <a:lnTo>
                  <a:pt x="2496" y="646"/>
                </a:lnTo>
                <a:lnTo>
                  <a:pt x="2496" y="645"/>
                </a:lnTo>
                <a:lnTo>
                  <a:pt x="2497" y="645"/>
                </a:lnTo>
                <a:lnTo>
                  <a:pt x="2497" y="644"/>
                </a:lnTo>
                <a:lnTo>
                  <a:pt x="2498" y="644"/>
                </a:lnTo>
                <a:lnTo>
                  <a:pt x="2498" y="643"/>
                </a:lnTo>
                <a:lnTo>
                  <a:pt x="2499" y="642"/>
                </a:lnTo>
                <a:lnTo>
                  <a:pt x="2499" y="641"/>
                </a:lnTo>
                <a:lnTo>
                  <a:pt x="2499" y="640"/>
                </a:lnTo>
                <a:lnTo>
                  <a:pt x="2500" y="639"/>
                </a:lnTo>
                <a:lnTo>
                  <a:pt x="2500" y="638"/>
                </a:lnTo>
                <a:lnTo>
                  <a:pt x="2500" y="638"/>
                </a:lnTo>
                <a:lnTo>
                  <a:pt x="2501" y="637"/>
                </a:lnTo>
                <a:lnTo>
                  <a:pt x="2501" y="636"/>
                </a:lnTo>
                <a:lnTo>
                  <a:pt x="2502" y="636"/>
                </a:lnTo>
                <a:lnTo>
                  <a:pt x="2502" y="635"/>
                </a:lnTo>
                <a:lnTo>
                  <a:pt x="2503" y="634"/>
                </a:lnTo>
                <a:lnTo>
                  <a:pt x="2503" y="633"/>
                </a:lnTo>
                <a:lnTo>
                  <a:pt x="2503" y="632"/>
                </a:lnTo>
                <a:lnTo>
                  <a:pt x="2504" y="632"/>
                </a:lnTo>
                <a:lnTo>
                  <a:pt x="2504" y="631"/>
                </a:lnTo>
                <a:lnTo>
                  <a:pt x="2505" y="631"/>
                </a:lnTo>
                <a:lnTo>
                  <a:pt x="2505" y="630"/>
                </a:lnTo>
                <a:lnTo>
                  <a:pt x="2506" y="629"/>
                </a:lnTo>
                <a:lnTo>
                  <a:pt x="2506" y="629"/>
                </a:lnTo>
                <a:lnTo>
                  <a:pt x="2507" y="628"/>
                </a:lnTo>
                <a:lnTo>
                  <a:pt x="2507" y="628"/>
                </a:lnTo>
                <a:lnTo>
                  <a:pt x="2507" y="627"/>
                </a:lnTo>
                <a:lnTo>
                  <a:pt x="2508" y="627"/>
                </a:lnTo>
                <a:lnTo>
                  <a:pt x="2508" y="626"/>
                </a:lnTo>
                <a:lnTo>
                  <a:pt x="2509" y="626"/>
                </a:lnTo>
                <a:lnTo>
                  <a:pt x="2509" y="625"/>
                </a:lnTo>
                <a:lnTo>
                  <a:pt x="2510" y="624"/>
                </a:lnTo>
                <a:lnTo>
                  <a:pt x="2510" y="624"/>
                </a:lnTo>
                <a:lnTo>
                  <a:pt x="2511" y="623"/>
                </a:lnTo>
                <a:lnTo>
                  <a:pt x="2511" y="623"/>
                </a:lnTo>
                <a:lnTo>
                  <a:pt x="2511" y="622"/>
                </a:lnTo>
                <a:lnTo>
                  <a:pt x="2512" y="622"/>
                </a:lnTo>
                <a:lnTo>
                  <a:pt x="2512" y="621"/>
                </a:lnTo>
                <a:lnTo>
                  <a:pt x="2513" y="621"/>
                </a:lnTo>
                <a:lnTo>
                  <a:pt x="2513" y="621"/>
                </a:lnTo>
                <a:lnTo>
                  <a:pt x="2513" y="620"/>
                </a:lnTo>
                <a:lnTo>
                  <a:pt x="2514" y="620"/>
                </a:lnTo>
                <a:lnTo>
                  <a:pt x="2514" y="619"/>
                </a:lnTo>
                <a:lnTo>
                  <a:pt x="2514" y="619"/>
                </a:lnTo>
                <a:lnTo>
                  <a:pt x="2515" y="619"/>
                </a:lnTo>
                <a:lnTo>
                  <a:pt x="2515" y="619"/>
                </a:lnTo>
                <a:lnTo>
                  <a:pt x="2516" y="618"/>
                </a:lnTo>
                <a:lnTo>
                  <a:pt x="2516" y="618"/>
                </a:lnTo>
                <a:lnTo>
                  <a:pt x="2517" y="617"/>
                </a:lnTo>
                <a:lnTo>
                  <a:pt x="2517" y="617"/>
                </a:lnTo>
                <a:lnTo>
                  <a:pt x="2518" y="617"/>
                </a:lnTo>
                <a:lnTo>
                  <a:pt x="2518" y="617"/>
                </a:lnTo>
                <a:lnTo>
                  <a:pt x="2518" y="616"/>
                </a:lnTo>
                <a:lnTo>
                  <a:pt x="2519" y="615"/>
                </a:lnTo>
                <a:lnTo>
                  <a:pt x="2519" y="615"/>
                </a:lnTo>
                <a:lnTo>
                  <a:pt x="2520" y="615"/>
                </a:lnTo>
                <a:lnTo>
                  <a:pt x="2520" y="614"/>
                </a:lnTo>
                <a:lnTo>
                  <a:pt x="2521" y="614"/>
                </a:lnTo>
                <a:lnTo>
                  <a:pt x="2521" y="614"/>
                </a:lnTo>
                <a:lnTo>
                  <a:pt x="2522" y="614"/>
                </a:lnTo>
                <a:lnTo>
                  <a:pt x="2522" y="614"/>
                </a:lnTo>
                <a:lnTo>
                  <a:pt x="2522" y="613"/>
                </a:lnTo>
                <a:lnTo>
                  <a:pt x="2523" y="613"/>
                </a:lnTo>
                <a:lnTo>
                  <a:pt x="2523" y="613"/>
                </a:lnTo>
                <a:lnTo>
                  <a:pt x="2524" y="613"/>
                </a:lnTo>
                <a:lnTo>
                  <a:pt x="2524" y="612"/>
                </a:lnTo>
                <a:lnTo>
                  <a:pt x="2525" y="612"/>
                </a:lnTo>
                <a:lnTo>
                  <a:pt x="2525" y="612"/>
                </a:lnTo>
                <a:lnTo>
                  <a:pt x="2525" y="612"/>
                </a:lnTo>
                <a:lnTo>
                  <a:pt x="2526" y="611"/>
                </a:lnTo>
                <a:lnTo>
                  <a:pt x="2526" y="611"/>
                </a:lnTo>
                <a:lnTo>
                  <a:pt x="2527" y="611"/>
                </a:lnTo>
                <a:lnTo>
                  <a:pt x="2527" y="611"/>
                </a:lnTo>
                <a:lnTo>
                  <a:pt x="2528" y="611"/>
                </a:lnTo>
                <a:lnTo>
                  <a:pt x="2528" y="611"/>
                </a:lnTo>
                <a:lnTo>
                  <a:pt x="2529" y="611"/>
                </a:lnTo>
                <a:lnTo>
                  <a:pt x="2529" y="611"/>
                </a:lnTo>
                <a:lnTo>
                  <a:pt x="2530" y="611"/>
                </a:lnTo>
                <a:lnTo>
                  <a:pt x="2530" y="611"/>
                </a:lnTo>
                <a:lnTo>
                  <a:pt x="2531" y="611"/>
                </a:lnTo>
                <a:lnTo>
                  <a:pt x="2531" y="610"/>
                </a:lnTo>
                <a:lnTo>
                  <a:pt x="2532" y="610"/>
                </a:lnTo>
                <a:lnTo>
                  <a:pt x="2532" y="610"/>
                </a:lnTo>
                <a:lnTo>
                  <a:pt x="2533" y="610"/>
                </a:lnTo>
                <a:lnTo>
                  <a:pt x="2533" y="610"/>
                </a:lnTo>
                <a:lnTo>
                  <a:pt x="2534" y="610"/>
                </a:lnTo>
                <a:lnTo>
                  <a:pt x="2534" y="610"/>
                </a:lnTo>
                <a:lnTo>
                  <a:pt x="2535" y="610"/>
                </a:lnTo>
                <a:lnTo>
                  <a:pt x="2535" y="610"/>
                </a:lnTo>
                <a:lnTo>
                  <a:pt x="2536" y="610"/>
                </a:lnTo>
                <a:lnTo>
                  <a:pt x="2536" y="610"/>
                </a:lnTo>
                <a:lnTo>
                  <a:pt x="2537" y="610"/>
                </a:lnTo>
                <a:lnTo>
                  <a:pt x="2537" y="610"/>
                </a:lnTo>
                <a:lnTo>
                  <a:pt x="2538" y="610"/>
                </a:lnTo>
                <a:lnTo>
                  <a:pt x="2538" y="610"/>
                </a:lnTo>
                <a:lnTo>
                  <a:pt x="2538" y="611"/>
                </a:lnTo>
                <a:lnTo>
                  <a:pt x="2538" y="611"/>
                </a:lnTo>
                <a:lnTo>
                  <a:pt x="2539" y="611"/>
                </a:lnTo>
                <a:lnTo>
                  <a:pt x="2539" y="611"/>
                </a:lnTo>
                <a:lnTo>
                  <a:pt x="2540" y="611"/>
                </a:lnTo>
                <a:lnTo>
                  <a:pt x="2540" y="611"/>
                </a:lnTo>
                <a:lnTo>
                  <a:pt x="2541" y="611"/>
                </a:lnTo>
                <a:lnTo>
                  <a:pt x="2541" y="611"/>
                </a:lnTo>
                <a:lnTo>
                  <a:pt x="2542" y="611"/>
                </a:lnTo>
                <a:lnTo>
                  <a:pt x="2542" y="611"/>
                </a:lnTo>
                <a:lnTo>
                  <a:pt x="2543" y="612"/>
                </a:lnTo>
                <a:lnTo>
                  <a:pt x="2543" y="612"/>
                </a:lnTo>
                <a:lnTo>
                  <a:pt x="2544" y="612"/>
                </a:lnTo>
                <a:lnTo>
                  <a:pt x="2544" y="612"/>
                </a:lnTo>
                <a:lnTo>
                  <a:pt x="2545" y="612"/>
                </a:lnTo>
                <a:lnTo>
                  <a:pt x="2545" y="613"/>
                </a:lnTo>
                <a:lnTo>
                  <a:pt x="2546" y="613"/>
                </a:lnTo>
                <a:lnTo>
                  <a:pt x="2546" y="613"/>
                </a:lnTo>
                <a:lnTo>
                  <a:pt x="2547" y="613"/>
                </a:lnTo>
                <a:lnTo>
                  <a:pt x="2547" y="613"/>
                </a:lnTo>
                <a:lnTo>
                  <a:pt x="2548" y="614"/>
                </a:lnTo>
                <a:lnTo>
                  <a:pt x="2548" y="614"/>
                </a:lnTo>
                <a:lnTo>
                  <a:pt x="2549" y="614"/>
                </a:lnTo>
                <a:lnTo>
                  <a:pt x="2549" y="614"/>
                </a:lnTo>
                <a:lnTo>
                  <a:pt x="2550" y="614"/>
                </a:lnTo>
                <a:lnTo>
                  <a:pt x="2550" y="615"/>
                </a:lnTo>
                <a:lnTo>
                  <a:pt x="2551" y="615"/>
                </a:lnTo>
                <a:lnTo>
                  <a:pt x="2551" y="615"/>
                </a:lnTo>
                <a:lnTo>
                  <a:pt x="2551" y="615"/>
                </a:lnTo>
                <a:lnTo>
                  <a:pt x="2552" y="616"/>
                </a:lnTo>
                <a:lnTo>
                  <a:pt x="2552" y="616"/>
                </a:lnTo>
                <a:lnTo>
                  <a:pt x="2553" y="616"/>
                </a:lnTo>
                <a:lnTo>
                  <a:pt x="2553" y="616"/>
                </a:lnTo>
                <a:lnTo>
                  <a:pt x="2554" y="617"/>
                </a:lnTo>
                <a:lnTo>
                  <a:pt x="2554" y="617"/>
                </a:lnTo>
                <a:lnTo>
                  <a:pt x="2554" y="618"/>
                </a:lnTo>
                <a:lnTo>
                  <a:pt x="2555" y="618"/>
                </a:lnTo>
                <a:lnTo>
                  <a:pt x="2555" y="619"/>
                </a:lnTo>
                <a:lnTo>
                  <a:pt x="2556" y="619"/>
                </a:lnTo>
                <a:lnTo>
                  <a:pt x="2556" y="619"/>
                </a:lnTo>
                <a:lnTo>
                  <a:pt x="2557" y="619"/>
                </a:lnTo>
                <a:lnTo>
                  <a:pt x="2557" y="619"/>
                </a:lnTo>
                <a:lnTo>
                  <a:pt x="2558" y="620"/>
                </a:lnTo>
                <a:lnTo>
                  <a:pt x="2558" y="620"/>
                </a:lnTo>
                <a:lnTo>
                  <a:pt x="2558" y="620"/>
                </a:lnTo>
                <a:lnTo>
                  <a:pt x="2559" y="621"/>
                </a:lnTo>
                <a:lnTo>
                  <a:pt x="2559" y="621"/>
                </a:lnTo>
                <a:lnTo>
                  <a:pt x="2560" y="621"/>
                </a:lnTo>
                <a:lnTo>
                  <a:pt x="2560" y="621"/>
                </a:lnTo>
                <a:lnTo>
                  <a:pt x="2561" y="622"/>
                </a:lnTo>
                <a:lnTo>
                  <a:pt x="2561" y="622"/>
                </a:lnTo>
                <a:lnTo>
                  <a:pt x="2562" y="623"/>
                </a:lnTo>
                <a:lnTo>
                  <a:pt x="2562" y="623"/>
                </a:lnTo>
                <a:lnTo>
                  <a:pt x="2562" y="624"/>
                </a:lnTo>
                <a:lnTo>
                  <a:pt x="2563" y="625"/>
                </a:lnTo>
                <a:lnTo>
                  <a:pt x="2563" y="625"/>
                </a:lnTo>
                <a:lnTo>
                  <a:pt x="2564" y="626"/>
                </a:lnTo>
                <a:lnTo>
                  <a:pt x="2564" y="626"/>
                </a:lnTo>
                <a:lnTo>
                  <a:pt x="2564" y="627"/>
                </a:lnTo>
                <a:lnTo>
                  <a:pt x="2565" y="627"/>
                </a:lnTo>
                <a:lnTo>
                  <a:pt x="2565" y="628"/>
                </a:lnTo>
                <a:lnTo>
                  <a:pt x="2565" y="628"/>
                </a:lnTo>
                <a:lnTo>
                  <a:pt x="2566" y="629"/>
                </a:lnTo>
                <a:lnTo>
                  <a:pt x="2566" y="629"/>
                </a:lnTo>
                <a:lnTo>
                  <a:pt x="2567" y="630"/>
                </a:lnTo>
                <a:lnTo>
                  <a:pt x="2567" y="630"/>
                </a:lnTo>
                <a:lnTo>
                  <a:pt x="2568" y="631"/>
                </a:lnTo>
                <a:lnTo>
                  <a:pt x="2568" y="631"/>
                </a:lnTo>
                <a:lnTo>
                  <a:pt x="2569" y="632"/>
                </a:lnTo>
                <a:lnTo>
                  <a:pt x="2569" y="632"/>
                </a:lnTo>
                <a:lnTo>
                  <a:pt x="2569" y="633"/>
                </a:lnTo>
                <a:lnTo>
                  <a:pt x="2570" y="634"/>
                </a:lnTo>
                <a:lnTo>
                  <a:pt x="2570" y="634"/>
                </a:lnTo>
                <a:lnTo>
                  <a:pt x="2571" y="635"/>
                </a:lnTo>
                <a:lnTo>
                  <a:pt x="2571" y="635"/>
                </a:lnTo>
                <a:lnTo>
                  <a:pt x="2572" y="636"/>
                </a:lnTo>
                <a:lnTo>
                  <a:pt x="2572" y="636"/>
                </a:lnTo>
                <a:lnTo>
                  <a:pt x="2573" y="637"/>
                </a:lnTo>
                <a:lnTo>
                  <a:pt x="2573" y="638"/>
                </a:lnTo>
                <a:lnTo>
                  <a:pt x="2573" y="639"/>
                </a:lnTo>
                <a:lnTo>
                  <a:pt x="2574" y="640"/>
                </a:lnTo>
                <a:lnTo>
                  <a:pt x="2574" y="640"/>
                </a:lnTo>
                <a:lnTo>
                  <a:pt x="2575" y="641"/>
                </a:lnTo>
                <a:lnTo>
                  <a:pt x="2575" y="642"/>
                </a:lnTo>
                <a:lnTo>
                  <a:pt x="2576" y="642"/>
                </a:lnTo>
                <a:lnTo>
                  <a:pt x="2576" y="643"/>
                </a:lnTo>
                <a:lnTo>
                  <a:pt x="2576" y="644"/>
                </a:lnTo>
                <a:lnTo>
                  <a:pt x="2577" y="644"/>
                </a:lnTo>
                <a:lnTo>
                  <a:pt x="2577" y="645"/>
                </a:lnTo>
                <a:lnTo>
                  <a:pt x="2577" y="645"/>
                </a:lnTo>
                <a:lnTo>
                  <a:pt x="2578" y="646"/>
                </a:lnTo>
                <a:lnTo>
                  <a:pt x="2578" y="647"/>
                </a:lnTo>
                <a:lnTo>
                  <a:pt x="2579" y="648"/>
                </a:lnTo>
                <a:lnTo>
                  <a:pt x="2579" y="648"/>
                </a:lnTo>
                <a:lnTo>
                  <a:pt x="2580" y="649"/>
                </a:lnTo>
                <a:lnTo>
                  <a:pt x="2580" y="650"/>
                </a:lnTo>
                <a:lnTo>
                  <a:pt x="2581" y="650"/>
                </a:lnTo>
                <a:lnTo>
                  <a:pt x="2581" y="651"/>
                </a:lnTo>
                <a:lnTo>
                  <a:pt x="2581" y="652"/>
                </a:lnTo>
                <a:lnTo>
                  <a:pt x="2582" y="652"/>
                </a:lnTo>
                <a:lnTo>
                  <a:pt x="2582" y="653"/>
                </a:lnTo>
                <a:lnTo>
                  <a:pt x="2583" y="654"/>
                </a:lnTo>
                <a:lnTo>
                  <a:pt x="2583" y="655"/>
                </a:lnTo>
                <a:lnTo>
                  <a:pt x="2584" y="655"/>
                </a:lnTo>
                <a:lnTo>
                  <a:pt x="2584" y="656"/>
                </a:lnTo>
                <a:lnTo>
                  <a:pt x="2585" y="656"/>
                </a:lnTo>
                <a:lnTo>
                  <a:pt x="2585" y="657"/>
                </a:lnTo>
                <a:lnTo>
                  <a:pt x="2585" y="658"/>
                </a:lnTo>
                <a:lnTo>
                  <a:pt x="2586" y="659"/>
                </a:lnTo>
                <a:lnTo>
                  <a:pt x="2586" y="660"/>
                </a:lnTo>
                <a:lnTo>
                  <a:pt x="2587" y="661"/>
                </a:lnTo>
                <a:lnTo>
                  <a:pt x="2587" y="661"/>
                </a:lnTo>
                <a:lnTo>
                  <a:pt x="2588" y="662"/>
                </a:lnTo>
                <a:lnTo>
                  <a:pt x="2588" y="663"/>
                </a:lnTo>
                <a:lnTo>
                  <a:pt x="2589" y="664"/>
                </a:lnTo>
                <a:lnTo>
                  <a:pt x="2589" y="664"/>
                </a:lnTo>
                <a:lnTo>
                  <a:pt x="2589" y="665"/>
                </a:lnTo>
                <a:lnTo>
                  <a:pt x="2589" y="667"/>
                </a:lnTo>
                <a:lnTo>
                  <a:pt x="2590" y="667"/>
                </a:lnTo>
                <a:lnTo>
                  <a:pt x="2590" y="667"/>
                </a:lnTo>
                <a:lnTo>
                  <a:pt x="2591" y="668"/>
                </a:lnTo>
                <a:lnTo>
                  <a:pt x="2591" y="669"/>
                </a:lnTo>
                <a:lnTo>
                  <a:pt x="2592" y="670"/>
                </a:lnTo>
                <a:lnTo>
                  <a:pt x="2592" y="671"/>
                </a:lnTo>
                <a:lnTo>
                  <a:pt x="2593" y="672"/>
                </a:lnTo>
                <a:lnTo>
                  <a:pt x="2593" y="672"/>
                </a:lnTo>
                <a:lnTo>
                  <a:pt x="2593" y="673"/>
                </a:lnTo>
                <a:lnTo>
                  <a:pt x="2594" y="674"/>
                </a:lnTo>
                <a:lnTo>
                  <a:pt x="2594" y="675"/>
                </a:lnTo>
                <a:lnTo>
                  <a:pt x="2595" y="676"/>
                </a:lnTo>
                <a:lnTo>
                  <a:pt x="2595" y="677"/>
                </a:lnTo>
                <a:lnTo>
                  <a:pt x="2596" y="678"/>
                </a:lnTo>
                <a:lnTo>
                  <a:pt x="2596" y="678"/>
                </a:lnTo>
                <a:lnTo>
                  <a:pt x="2597" y="679"/>
                </a:lnTo>
                <a:lnTo>
                  <a:pt x="2597" y="679"/>
                </a:lnTo>
                <a:lnTo>
                  <a:pt x="2597" y="680"/>
                </a:lnTo>
                <a:lnTo>
                  <a:pt x="2598" y="681"/>
                </a:lnTo>
                <a:lnTo>
                  <a:pt x="2598" y="682"/>
                </a:lnTo>
                <a:lnTo>
                  <a:pt x="2599" y="682"/>
                </a:lnTo>
                <a:lnTo>
                  <a:pt x="2599" y="683"/>
                </a:lnTo>
                <a:lnTo>
                  <a:pt x="2600" y="684"/>
                </a:lnTo>
                <a:lnTo>
                  <a:pt x="2600" y="685"/>
                </a:lnTo>
                <a:lnTo>
                  <a:pt x="2601" y="686"/>
                </a:lnTo>
                <a:lnTo>
                  <a:pt x="2601" y="687"/>
                </a:lnTo>
                <a:lnTo>
                  <a:pt x="2601" y="688"/>
                </a:lnTo>
                <a:lnTo>
                  <a:pt x="2602" y="689"/>
                </a:lnTo>
                <a:lnTo>
                  <a:pt x="2602" y="689"/>
                </a:lnTo>
                <a:lnTo>
                  <a:pt x="2602" y="690"/>
                </a:lnTo>
                <a:lnTo>
                  <a:pt x="2603" y="691"/>
                </a:lnTo>
                <a:lnTo>
                  <a:pt x="2603" y="691"/>
                </a:lnTo>
                <a:lnTo>
                  <a:pt x="2604" y="692"/>
                </a:lnTo>
                <a:lnTo>
                  <a:pt x="2604" y="693"/>
                </a:lnTo>
                <a:lnTo>
                  <a:pt x="2604" y="693"/>
                </a:lnTo>
                <a:lnTo>
                  <a:pt x="2605" y="694"/>
                </a:lnTo>
                <a:lnTo>
                  <a:pt x="2605" y="695"/>
                </a:lnTo>
                <a:lnTo>
                  <a:pt x="2606" y="695"/>
                </a:lnTo>
                <a:lnTo>
                  <a:pt x="2606" y="696"/>
                </a:lnTo>
                <a:lnTo>
                  <a:pt x="2607" y="697"/>
                </a:lnTo>
                <a:lnTo>
                  <a:pt x="2607" y="698"/>
                </a:lnTo>
                <a:lnTo>
                  <a:pt x="2608" y="698"/>
                </a:lnTo>
                <a:lnTo>
                  <a:pt x="2608" y="699"/>
                </a:lnTo>
                <a:lnTo>
                  <a:pt x="2608" y="700"/>
                </a:lnTo>
                <a:lnTo>
                  <a:pt x="2609" y="700"/>
                </a:lnTo>
                <a:lnTo>
                  <a:pt x="2609" y="701"/>
                </a:lnTo>
                <a:lnTo>
                  <a:pt x="2610" y="702"/>
                </a:lnTo>
                <a:lnTo>
                  <a:pt x="2610" y="702"/>
                </a:lnTo>
                <a:lnTo>
                  <a:pt x="2611" y="703"/>
                </a:lnTo>
                <a:lnTo>
                  <a:pt x="2611" y="704"/>
                </a:lnTo>
                <a:lnTo>
                  <a:pt x="2612" y="704"/>
                </a:lnTo>
                <a:lnTo>
                  <a:pt x="2612" y="705"/>
                </a:lnTo>
                <a:lnTo>
                  <a:pt x="2613" y="705"/>
                </a:lnTo>
                <a:lnTo>
                  <a:pt x="2613" y="706"/>
                </a:lnTo>
                <a:lnTo>
                  <a:pt x="2613" y="707"/>
                </a:lnTo>
                <a:lnTo>
                  <a:pt x="2614" y="707"/>
                </a:lnTo>
                <a:lnTo>
                  <a:pt x="2614" y="708"/>
                </a:lnTo>
                <a:lnTo>
                  <a:pt x="2615" y="709"/>
                </a:lnTo>
                <a:lnTo>
                  <a:pt x="2615" y="709"/>
                </a:lnTo>
                <a:lnTo>
                  <a:pt x="2615" y="710"/>
                </a:lnTo>
                <a:lnTo>
                  <a:pt x="2616" y="710"/>
                </a:lnTo>
                <a:lnTo>
                  <a:pt x="2616" y="711"/>
                </a:lnTo>
                <a:lnTo>
                  <a:pt x="2616" y="712"/>
                </a:lnTo>
                <a:lnTo>
                  <a:pt x="2617" y="713"/>
                </a:lnTo>
                <a:lnTo>
                  <a:pt x="2617" y="713"/>
                </a:lnTo>
                <a:lnTo>
                  <a:pt x="2618" y="713"/>
                </a:lnTo>
                <a:lnTo>
                  <a:pt x="2618" y="714"/>
                </a:lnTo>
                <a:lnTo>
                  <a:pt x="2619" y="714"/>
                </a:lnTo>
                <a:lnTo>
                  <a:pt x="2619" y="715"/>
                </a:lnTo>
                <a:lnTo>
                  <a:pt x="2620" y="715"/>
                </a:lnTo>
                <a:lnTo>
                  <a:pt x="2620" y="716"/>
                </a:lnTo>
                <a:lnTo>
                  <a:pt x="2620" y="717"/>
                </a:lnTo>
                <a:lnTo>
                  <a:pt x="2621" y="718"/>
                </a:lnTo>
                <a:lnTo>
                  <a:pt x="2621" y="718"/>
                </a:lnTo>
                <a:lnTo>
                  <a:pt x="2622" y="719"/>
                </a:lnTo>
                <a:lnTo>
                  <a:pt x="2622" y="719"/>
                </a:lnTo>
                <a:lnTo>
                  <a:pt x="2623" y="720"/>
                </a:lnTo>
                <a:lnTo>
                  <a:pt x="2623" y="720"/>
                </a:lnTo>
                <a:lnTo>
                  <a:pt x="2624" y="721"/>
                </a:lnTo>
                <a:lnTo>
                  <a:pt x="2624" y="721"/>
                </a:lnTo>
                <a:lnTo>
                  <a:pt x="2624" y="722"/>
                </a:lnTo>
                <a:lnTo>
                  <a:pt x="2625" y="722"/>
                </a:lnTo>
                <a:lnTo>
                  <a:pt x="2625" y="723"/>
                </a:lnTo>
                <a:lnTo>
                  <a:pt x="2626" y="723"/>
                </a:lnTo>
                <a:lnTo>
                  <a:pt x="2626" y="724"/>
                </a:lnTo>
                <a:lnTo>
                  <a:pt x="2627" y="724"/>
                </a:lnTo>
                <a:lnTo>
                  <a:pt x="2627" y="725"/>
                </a:lnTo>
                <a:lnTo>
                  <a:pt x="2628" y="725"/>
                </a:lnTo>
                <a:lnTo>
                  <a:pt x="2628" y="725"/>
                </a:lnTo>
                <a:lnTo>
                  <a:pt x="2628" y="726"/>
                </a:lnTo>
                <a:lnTo>
                  <a:pt x="2628" y="726"/>
                </a:lnTo>
                <a:lnTo>
                  <a:pt x="2629" y="726"/>
                </a:lnTo>
                <a:lnTo>
                  <a:pt x="2629" y="727"/>
                </a:lnTo>
                <a:lnTo>
                  <a:pt x="2630" y="727"/>
                </a:lnTo>
                <a:lnTo>
                  <a:pt x="2630" y="728"/>
                </a:lnTo>
                <a:lnTo>
                  <a:pt x="2631" y="728"/>
                </a:lnTo>
                <a:lnTo>
                  <a:pt x="2631" y="729"/>
                </a:lnTo>
                <a:lnTo>
                  <a:pt x="2632" y="729"/>
                </a:lnTo>
                <a:lnTo>
                  <a:pt x="2632" y="730"/>
                </a:lnTo>
                <a:lnTo>
                  <a:pt x="2633" y="730"/>
                </a:lnTo>
                <a:lnTo>
                  <a:pt x="2633" y="731"/>
                </a:lnTo>
                <a:lnTo>
                  <a:pt x="2634" y="731"/>
                </a:lnTo>
                <a:lnTo>
                  <a:pt x="2634" y="731"/>
                </a:lnTo>
                <a:lnTo>
                  <a:pt x="2635" y="732"/>
                </a:lnTo>
                <a:lnTo>
                  <a:pt x="2635" y="732"/>
                </a:lnTo>
                <a:lnTo>
                  <a:pt x="2636" y="733"/>
                </a:lnTo>
                <a:lnTo>
                  <a:pt x="2636" y="733"/>
                </a:lnTo>
                <a:lnTo>
                  <a:pt x="2636" y="734"/>
                </a:lnTo>
                <a:lnTo>
                  <a:pt x="2637" y="734"/>
                </a:lnTo>
                <a:lnTo>
                  <a:pt x="2637" y="735"/>
                </a:lnTo>
                <a:lnTo>
                  <a:pt x="2638" y="735"/>
                </a:lnTo>
                <a:lnTo>
                  <a:pt x="2638" y="735"/>
                </a:lnTo>
                <a:lnTo>
                  <a:pt x="2639" y="735"/>
                </a:lnTo>
                <a:lnTo>
                  <a:pt x="2639" y="736"/>
                </a:lnTo>
                <a:lnTo>
                  <a:pt x="2640" y="736"/>
                </a:lnTo>
                <a:lnTo>
                  <a:pt x="2640" y="737"/>
                </a:lnTo>
                <a:lnTo>
                  <a:pt x="2640" y="737"/>
                </a:lnTo>
                <a:lnTo>
                  <a:pt x="2641" y="737"/>
                </a:lnTo>
                <a:lnTo>
                  <a:pt x="2641" y="737"/>
                </a:lnTo>
                <a:lnTo>
                  <a:pt x="2642" y="738"/>
                </a:lnTo>
                <a:lnTo>
                  <a:pt x="2642" y="738"/>
                </a:lnTo>
                <a:lnTo>
                  <a:pt x="2643" y="738"/>
                </a:lnTo>
                <a:lnTo>
                  <a:pt x="2643" y="739"/>
                </a:lnTo>
                <a:lnTo>
                  <a:pt x="2644" y="739"/>
                </a:lnTo>
                <a:lnTo>
                  <a:pt x="2644" y="740"/>
                </a:lnTo>
                <a:lnTo>
                  <a:pt x="2645" y="740"/>
                </a:lnTo>
                <a:lnTo>
                  <a:pt x="2645" y="740"/>
                </a:lnTo>
                <a:lnTo>
                  <a:pt x="2646" y="741"/>
                </a:lnTo>
                <a:lnTo>
                  <a:pt x="2646" y="741"/>
                </a:lnTo>
                <a:lnTo>
                  <a:pt x="2647" y="741"/>
                </a:lnTo>
                <a:lnTo>
                  <a:pt x="2647" y="742"/>
                </a:lnTo>
                <a:lnTo>
                  <a:pt x="2648" y="742"/>
                </a:lnTo>
                <a:lnTo>
                  <a:pt x="2648" y="742"/>
                </a:lnTo>
                <a:lnTo>
                  <a:pt x="2648" y="743"/>
                </a:lnTo>
                <a:lnTo>
                  <a:pt x="2649" y="743"/>
                </a:lnTo>
                <a:lnTo>
                  <a:pt x="2649" y="743"/>
                </a:lnTo>
                <a:lnTo>
                  <a:pt x="2650" y="743"/>
                </a:lnTo>
                <a:lnTo>
                  <a:pt x="2650" y="743"/>
                </a:lnTo>
                <a:lnTo>
                  <a:pt x="2651" y="744"/>
                </a:lnTo>
                <a:lnTo>
                  <a:pt x="2651" y="744"/>
                </a:lnTo>
                <a:lnTo>
                  <a:pt x="2652" y="744"/>
                </a:lnTo>
                <a:lnTo>
                  <a:pt x="2652" y="745"/>
                </a:lnTo>
                <a:lnTo>
                  <a:pt x="2653" y="745"/>
                </a:lnTo>
                <a:lnTo>
                  <a:pt x="2653" y="745"/>
                </a:lnTo>
                <a:lnTo>
                  <a:pt x="2653" y="745"/>
                </a:lnTo>
                <a:lnTo>
                  <a:pt x="2654" y="746"/>
                </a:lnTo>
                <a:lnTo>
                  <a:pt x="2654" y="746"/>
                </a:lnTo>
                <a:lnTo>
                  <a:pt x="2655" y="746"/>
                </a:lnTo>
                <a:lnTo>
                  <a:pt x="2655" y="746"/>
                </a:lnTo>
                <a:lnTo>
                  <a:pt x="2655" y="747"/>
                </a:lnTo>
                <a:lnTo>
                  <a:pt x="2656" y="747"/>
                </a:lnTo>
                <a:lnTo>
                  <a:pt x="2656" y="747"/>
                </a:lnTo>
                <a:lnTo>
                  <a:pt x="2657" y="748"/>
                </a:lnTo>
                <a:lnTo>
                  <a:pt x="2657" y="748"/>
                </a:lnTo>
                <a:lnTo>
                  <a:pt x="2658" y="748"/>
                </a:lnTo>
                <a:lnTo>
                  <a:pt x="2658" y="748"/>
                </a:lnTo>
                <a:lnTo>
                  <a:pt x="2659" y="748"/>
                </a:lnTo>
                <a:lnTo>
                  <a:pt x="2659" y="748"/>
                </a:lnTo>
                <a:lnTo>
                  <a:pt x="2659" y="749"/>
                </a:lnTo>
                <a:lnTo>
                  <a:pt x="2660" y="749"/>
                </a:lnTo>
                <a:lnTo>
                  <a:pt x="2660" y="749"/>
                </a:lnTo>
                <a:lnTo>
                  <a:pt x="2661" y="749"/>
                </a:lnTo>
                <a:lnTo>
                  <a:pt x="2661" y="749"/>
                </a:lnTo>
                <a:lnTo>
                  <a:pt x="2662" y="749"/>
                </a:lnTo>
                <a:lnTo>
                  <a:pt x="2662" y="749"/>
                </a:lnTo>
                <a:lnTo>
                  <a:pt x="2663" y="749"/>
                </a:lnTo>
                <a:lnTo>
                  <a:pt x="2663" y="749"/>
                </a:lnTo>
                <a:lnTo>
                  <a:pt x="2664" y="750"/>
                </a:lnTo>
                <a:lnTo>
                  <a:pt x="2664" y="750"/>
                </a:lnTo>
                <a:lnTo>
                  <a:pt x="2665" y="750"/>
                </a:lnTo>
                <a:lnTo>
                  <a:pt x="2665" y="750"/>
                </a:lnTo>
                <a:lnTo>
                  <a:pt x="2666" y="750"/>
                </a:lnTo>
                <a:lnTo>
                  <a:pt x="2666" y="751"/>
                </a:lnTo>
                <a:lnTo>
                  <a:pt x="2666" y="751"/>
                </a:lnTo>
                <a:lnTo>
                  <a:pt x="2667" y="751"/>
                </a:lnTo>
                <a:lnTo>
                  <a:pt x="2667" y="751"/>
                </a:lnTo>
                <a:lnTo>
                  <a:pt x="2668" y="751"/>
                </a:lnTo>
                <a:lnTo>
                  <a:pt x="2668" y="752"/>
                </a:lnTo>
                <a:lnTo>
                  <a:pt x="2669" y="752"/>
                </a:lnTo>
                <a:lnTo>
                  <a:pt x="2669" y="752"/>
                </a:lnTo>
                <a:lnTo>
                  <a:pt x="2670" y="752"/>
                </a:lnTo>
                <a:lnTo>
                  <a:pt x="2670" y="752"/>
                </a:lnTo>
                <a:lnTo>
                  <a:pt x="2671" y="752"/>
                </a:lnTo>
                <a:lnTo>
                  <a:pt x="2671" y="752"/>
                </a:lnTo>
                <a:lnTo>
                  <a:pt x="2671" y="753"/>
                </a:lnTo>
                <a:lnTo>
                  <a:pt x="2672" y="753"/>
                </a:lnTo>
                <a:lnTo>
                  <a:pt x="2672" y="753"/>
                </a:lnTo>
                <a:lnTo>
                  <a:pt x="2673" y="754"/>
                </a:lnTo>
                <a:lnTo>
                  <a:pt x="2673" y="754"/>
                </a:lnTo>
                <a:lnTo>
                  <a:pt x="2674" y="754"/>
                </a:lnTo>
                <a:lnTo>
                  <a:pt x="2674" y="754"/>
                </a:lnTo>
                <a:lnTo>
                  <a:pt x="2675" y="754"/>
                </a:lnTo>
                <a:lnTo>
                  <a:pt x="2675" y="754"/>
                </a:lnTo>
                <a:lnTo>
                  <a:pt x="2676" y="754"/>
                </a:lnTo>
                <a:lnTo>
                  <a:pt x="2676" y="754"/>
                </a:lnTo>
                <a:lnTo>
                  <a:pt x="2677" y="754"/>
                </a:lnTo>
                <a:lnTo>
                  <a:pt x="2677" y="754"/>
                </a:lnTo>
                <a:lnTo>
                  <a:pt x="2678" y="754"/>
                </a:lnTo>
                <a:lnTo>
                  <a:pt x="2678" y="755"/>
                </a:lnTo>
                <a:lnTo>
                  <a:pt x="2679" y="755"/>
                </a:lnTo>
                <a:lnTo>
                  <a:pt x="2679" y="755"/>
                </a:lnTo>
                <a:lnTo>
                  <a:pt x="2679" y="755"/>
                </a:lnTo>
                <a:lnTo>
                  <a:pt x="2680" y="755"/>
                </a:lnTo>
                <a:lnTo>
                  <a:pt x="2680" y="756"/>
                </a:lnTo>
                <a:lnTo>
                  <a:pt x="2681" y="756"/>
                </a:lnTo>
                <a:lnTo>
                  <a:pt x="2681" y="756"/>
                </a:lnTo>
                <a:lnTo>
                  <a:pt x="2682" y="756"/>
                </a:lnTo>
                <a:lnTo>
                  <a:pt x="2682" y="756"/>
                </a:lnTo>
                <a:lnTo>
                  <a:pt x="2683" y="756"/>
                </a:lnTo>
                <a:lnTo>
                  <a:pt x="2683" y="756"/>
                </a:lnTo>
                <a:lnTo>
                  <a:pt x="2683" y="756"/>
                </a:lnTo>
                <a:lnTo>
                  <a:pt x="2684" y="756"/>
                </a:lnTo>
                <a:lnTo>
                  <a:pt x="2684" y="756"/>
                </a:lnTo>
                <a:lnTo>
                  <a:pt x="2685" y="756"/>
                </a:lnTo>
                <a:lnTo>
                  <a:pt x="2685" y="756"/>
                </a:lnTo>
                <a:lnTo>
                  <a:pt x="2686" y="756"/>
                </a:lnTo>
                <a:lnTo>
                  <a:pt x="2686" y="756"/>
                </a:lnTo>
                <a:lnTo>
                  <a:pt x="2687" y="757"/>
                </a:lnTo>
                <a:lnTo>
                  <a:pt x="2687" y="757"/>
                </a:lnTo>
                <a:lnTo>
                  <a:pt x="2688" y="757"/>
                </a:lnTo>
                <a:lnTo>
                  <a:pt x="2688" y="757"/>
                </a:lnTo>
                <a:lnTo>
                  <a:pt x="2689" y="757"/>
                </a:lnTo>
                <a:lnTo>
                  <a:pt x="2689" y="757"/>
                </a:lnTo>
                <a:lnTo>
                  <a:pt x="2690" y="757"/>
                </a:lnTo>
                <a:lnTo>
                  <a:pt x="2690" y="757"/>
                </a:lnTo>
                <a:lnTo>
                  <a:pt x="2691" y="757"/>
                </a:lnTo>
                <a:lnTo>
                  <a:pt x="2691" y="757"/>
                </a:lnTo>
                <a:lnTo>
                  <a:pt x="2692" y="757"/>
                </a:lnTo>
                <a:lnTo>
                  <a:pt x="2692" y="757"/>
                </a:lnTo>
                <a:lnTo>
                  <a:pt x="2692" y="758"/>
                </a:lnTo>
                <a:lnTo>
                  <a:pt x="2693" y="758"/>
                </a:lnTo>
                <a:lnTo>
                  <a:pt x="2693" y="757"/>
                </a:lnTo>
                <a:lnTo>
                  <a:pt x="2694" y="757"/>
                </a:lnTo>
                <a:lnTo>
                  <a:pt x="2694" y="757"/>
                </a:lnTo>
                <a:lnTo>
                  <a:pt x="2695" y="758"/>
                </a:lnTo>
                <a:lnTo>
                  <a:pt x="2695" y="758"/>
                </a:lnTo>
                <a:lnTo>
                  <a:pt x="2696" y="758"/>
                </a:lnTo>
                <a:lnTo>
                  <a:pt x="2696" y="758"/>
                </a:lnTo>
                <a:lnTo>
                  <a:pt x="2697" y="758"/>
                </a:lnTo>
                <a:lnTo>
                  <a:pt x="2697" y="758"/>
                </a:lnTo>
                <a:lnTo>
                  <a:pt x="2698" y="758"/>
                </a:lnTo>
                <a:lnTo>
                  <a:pt x="2698" y="759"/>
                </a:lnTo>
                <a:lnTo>
                  <a:pt x="2699" y="759"/>
                </a:lnTo>
                <a:lnTo>
                  <a:pt x="2699" y="759"/>
                </a:lnTo>
                <a:lnTo>
                  <a:pt x="2700" y="759"/>
                </a:lnTo>
                <a:lnTo>
                  <a:pt x="2700" y="759"/>
                </a:lnTo>
                <a:lnTo>
                  <a:pt x="2701" y="759"/>
                </a:lnTo>
                <a:lnTo>
                  <a:pt x="2701" y="759"/>
                </a:lnTo>
                <a:lnTo>
                  <a:pt x="2702" y="759"/>
                </a:lnTo>
                <a:lnTo>
                  <a:pt x="2702" y="759"/>
                </a:lnTo>
                <a:lnTo>
                  <a:pt x="2703" y="759"/>
                </a:lnTo>
                <a:lnTo>
                  <a:pt x="2703" y="759"/>
                </a:lnTo>
                <a:lnTo>
                  <a:pt x="2704" y="759"/>
                </a:lnTo>
                <a:lnTo>
                  <a:pt x="2704" y="759"/>
                </a:lnTo>
                <a:lnTo>
                  <a:pt x="2704" y="759"/>
                </a:lnTo>
                <a:lnTo>
                  <a:pt x="2705" y="759"/>
                </a:lnTo>
                <a:lnTo>
                  <a:pt x="2705" y="759"/>
                </a:lnTo>
                <a:lnTo>
                  <a:pt x="2706" y="759"/>
                </a:lnTo>
                <a:lnTo>
                  <a:pt x="2706" y="759"/>
                </a:lnTo>
                <a:lnTo>
                  <a:pt x="2707" y="759"/>
                </a:lnTo>
                <a:lnTo>
                  <a:pt x="2707" y="759"/>
                </a:lnTo>
                <a:lnTo>
                  <a:pt x="2708" y="759"/>
                </a:lnTo>
                <a:lnTo>
                  <a:pt x="2708" y="759"/>
                </a:lnTo>
                <a:lnTo>
                  <a:pt x="2709" y="759"/>
                </a:lnTo>
                <a:lnTo>
                  <a:pt x="2709" y="759"/>
                </a:lnTo>
                <a:lnTo>
                  <a:pt x="2710" y="759"/>
                </a:lnTo>
                <a:lnTo>
                  <a:pt x="2710" y="759"/>
                </a:lnTo>
                <a:lnTo>
                  <a:pt x="2711" y="759"/>
                </a:lnTo>
                <a:lnTo>
                  <a:pt x="2711" y="759"/>
                </a:lnTo>
                <a:lnTo>
                  <a:pt x="2712" y="760"/>
                </a:lnTo>
                <a:lnTo>
                  <a:pt x="2712" y="760"/>
                </a:lnTo>
                <a:lnTo>
                  <a:pt x="2713" y="760"/>
                </a:lnTo>
                <a:lnTo>
                  <a:pt x="2713" y="760"/>
                </a:lnTo>
                <a:lnTo>
                  <a:pt x="2714" y="760"/>
                </a:lnTo>
                <a:lnTo>
                  <a:pt x="2714" y="760"/>
                </a:lnTo>
                <a:lnTo>
                  <a:pt x="2715" y="760"/>
                </a:lnTo>
                <a:lnTo>
                  <a:pt x="2715" y="760"/>
                </a:lnTo>
                <a:lnTo>
                  <a:pt x="2716" y="760"/>
                </a:lnTo>
                <a:lnTo>
                  <a:pt x="2716" y="760"/>
                </a:lnTo>
                <a:lnTo>
                  <a:pt x="2717" y="760"/>
                </a:lnTo>
                <a:lnTo>
                  <a:pt x="2717" y="760"/>
                </a:lnTo>
                <a:lnTo>
                  <a:pt x="2717" y="760"/>
                </a:lnTo>
                <a:lnTo>
                  <a:pt x="2718" y="760"/>
                </a:lnTo>
                <a:lnTo>
                  <a:pt x="2718" y="760"/>
                </a:lnTo>
                <a:lnTo>
                  <a:pt x="2719" y="760"/>
                </a:lnTo>
                <a:lnTo>
                  <a:pt x="2719" y="760"/>
                </a:lnTo>
                <a:lnTo>
                  <a:pt x="2720" y="760"/>
                </a:lnTo>
                <a:lnTo>
                  <a:pt x="2720" y="760"/>
                </a:lnTo>
                <a:lnTo>
                  <a:pt x="2721" y="760"/>
                </a:lnTo>
                <a:lnTo>
                  <a:pt x="2721" y="760"/>
                </a:lnTo>
                <a:lnTo>
                  <a:pt x="2722" y="760"/>
                </a:lnTo>
                <a:lnTo>
                  <a:pt x="2722" y="760"/>
                </a:lnTo>
                <a:lnTo>
                  <a:pt x="2723" y="760"/>
                </a:lnTo>
                <a:lnTo>
                  <a:pt x="2723" y="760"/>
                </a:lnTo>
                <a:lnTo>
                  <a:pt x="2724" y="760"/>
                </a:lnTo>
                <a:lnTo>
                  <a:pt x="2724" y="760"/>
                </a:lnTo>
                <a:lnTo>
                  <a:pt x="2725" y="760"/>
                </a:lnTo>
                <a:lnTo>
                  <a:pt x="2725" y="760"/>
                </a:lnTo>
                <a:lnTo>
                  <a:pt x="2726" y="760"/>
                </a:lnTo>
                <a:lnTo>
                  <a:pt x="2726" y="760"/>
                </a:lnTo>
                <a:lnTo>
                  <a:pt x="2727" y="760"/>
                </a:lnTo>
                <a:lnTo>
                  <a:pt x="2727" y="760"/>
                </a:lnTo>
                <a:lnTo>
                  <a:pt x="2728" y="760"/>
                </a:lnTo>
                <a:lnTo>
                  <a:pt x="2728" y="760"/>
                </a:lnTo>
                <a:lnTo>
                  <a:pt x="2729" y="760"/>
                </a:lnTo>
                <a:lnTo>
                  <a:pt x="2729" y="760"/>
                </a:lnTo>
                <a:lnTo>
                  <a:pt x="2730" y="760"/>
                </a:lnTo>
                <a:lnTo>
                  <a:pt x="2730" y="760"/>
                </a:lnTo>
                <a:lnTo>
                  <a:pt x="2730" y="760"/>
                </a:lnTo>
                <a:lnTo>
                  <a:pt x="2731" y="760"/>
                </a:lnTo>
                <a:lnTo>
                  <a:pt x="2731" y="760"/>
                </a:lnTo>
                <a:lnTo>
                  <a:pt x="2732" y="760"/>
                </a:lnTo>
                <a:lnTo>
                  <a:pt x="2732" y="760"/>
                </a:lnTo>
                <a:lnTo>
                  <a:pt x="2733" y="760"/>
                </a:lnTo>
                <a:lnTo>
                  <a:pt x="2733" y="760"/>
                </a:lnTo>
                <a:lnTo>
                  <a:pt x="2734" y="760"/>
                </a:lnTo>
                <a:lnTo>
                  <a:pt x="2734" y="760"/>
                </a:lnTo>
                <a:lnTo>
                  <a:pt x="2735" y="760"/>
                </a:lnTo>
                <a:lnTo>
                  <a:pt x="2735" y="760"/>
                </a:lnTo>
                <a:lnTo>
                  <a:pt x="2736" y="760"/>
                </a:lnTo>
                <a:lnTo>
                  <a:pt x="2736" y="760"/>
                </a:lnTo>
                <a:lnTo>
                  <a:pt x="2737" y="761"/>
                </a:lnTo>
                <a:lnTo>
                  <a:pt x="2737" y="760"/>
                </a:lnTo>
                <a:lnTo>
                  <a:pt x="2738" y="760"/>
                </a:lnTo>
                <a:lnTo>
                  <a:pt x="2738" y="760"/>
                </a:lnTo>
                <a:lnTo>
                  <a:pt x="2739" y="760"/>
                </a:lnTo>
                <a:lnTo>
                  <a:pt x="2739" y="760"/>
                </a:lnTo>
                <a:lnTo>
                  <a:pt x="2740" y="760"/>
                </a:lnTo>
                <a:lnTo>
                  <a:pt x="2740" y="760"/>
                </a:lnTo>
                <a:lnTo>
                  <a:pt x="2741" y="760"/>
                </a:lnTo>
                <a:lnTo>
                  <a:pt x="2741" y="760"/>
                </a:lnTo>
                <a:lnTo>
                  <a:pt x="2742" y="760"/>
                </a:lnTo>
                <a:lnTo>
                  <a:pt x="2742" y="761"/>
                </a:lnTo>
                <a:lnTo>
                  <a:pt x="2743" y="761"/>
                </a:lnTo>
                <a:lnTo>
                  <a:pt x="2743" y="761"/>
                </a:lnTo>
                <a:lnTo>
                  <a:pt x="2743" y="761"/>
                </a:lnTo>
                <a:lnTo>
                  <a:pt x="2744" y="760"/>
                </a:lnTo>
                <a:lnTo>
                  <a:pt x="2744" y="760"/>
                </a:lnTo>
                <a:lnTo>
                  <a:pt x="2745" y="760"/>
                </a:lnTo>
                <a:lnTo>
                  <a:pt x="2745" y="760"/>
                </a:lnTo>
                <a:lnTo>
                  <a:pt x="2746" y="760"/>
                </a:lnTo>
                <a:lnTo>
                  <a:pt x="2746" y="760"/>
                </a:lnTo>
                <a:lnTo>
                  <a:pt x="2747" y="760"/>
                </a:lnTo>
                <a:lnTo>
                  <a:pt x="2747" y="761"/>
                </a:lnTo>
                <a:lnTo>
                  <a:pt x="2748" y="761"/>
                </a:lnTo>
                <a:lnTo>
                  <a:pt x="2748" y="761"/>
                </a:lnTo>
                <a:lnTo>
                  <a:pt x="2749" y="761"/>
                </a:lnTo>
                <a:lnTo>
                  <a:pt x="2749" y="761"/>
                </a:lnTo>
                <a:lnTo>
                  <a:pt x="2750" y="761"/>
                </a:lnTo>
                <a:lnTo>
                  <a:pt x="2750" y="761"/>
                </a:lnTo>
                <a:lnTo>
                  <a:pt x="2751" y="761"/>
                </a:lnTo>
                <a:lnTo>
                  <a:pt x="2751" y="761"/>
                </a:lnTo>
                <a:lnTo>
                  <a:pt x="2752" y="761"/>
                </a:lnTo>
                <a:lnTo>
                  <a:pt x="2752" y="761"/>
                </a:lnTo>
                <a:lnTo>
                  <a:pt x="2753" y="761"/>
                </a:lnTo>
                <a:lnTo>
                  <a:pt x="2753" y="761"/>
                </a:lnTo>
                <a:lnTo>
                  <a:pt x="2754" y="761"/>
                </a:lnTo>
                <a:lnTo>
                  <a:pt x="2754" y="761"/>
                </a:lnTo>
                <a:lnTo>
                  <a:pt x="2755" y="761"/>
                </a:lnTo>
                <a:lnTo>
                  <a:pt x="2755" y="761"/>
                </a:lnTo>
                <a:lnTo>
                  <a:pt x="2755" y="760"/>
                </a:lnTo>
                <a:lnTo>
                  <a:pt x="2756" y="760"/>
                </a:lnTo>
                <a:lnTo>
                  <a:pt x="2756" y="761"/>
                </a:lnTo>
                <a:lnTo>
                  <a:pt x="2757" y="761"/>
                </a:lnTo>
                <a:lnTo>
                  <a:pt x="2757" y="761"/>
                </a:lnTo>
                <a:lnTo>
                  <a:pt x="2758" y="761"/>
                </a:lnTo>
                <a:lnTo>
                  <a:pt x="2758" y="761"/>
                </a:lnTo>
                <a:lnTo>
                  <a:pt x="2759" y="761"/>
                </a:lnTo>
                <a:lnTo>
                  <a:pt x="2759" y="761"/>
                </a:lnTo>
                <a:lnTo>
                  <a:pt x="2760" y="761"/>
                </a:lnTo>
                <a:lnTo>
                  <a:pt x="2760" y="761"/>
                </a:lnTo>
                <a:lnTo>
                  <a:pt x="2761" y="761"/>
                </a:lnTo>
                <a:lnTo>
                  <a:pt x="2761" y="761"/>
                </a:lnTo>
                <a:lnTo>
                  <a:pt x="2762" y="761"/>
                </a:lnTo>
                <a:lnTo>
                  <a:pt x="2762" y="761"/>
                </a:lnTo>
                <a:lnTo>
                  <a:pt x="2763" y="761"/>
                </a:lnTo>
                <a:lnTo>
                  <a:pt x="2763" y="761"/>
                </a:lnTo>
                <a:lnTo>
                  <a:pt x="2764" y="761"/>
                </a:lnTo>
                <a:lnTo>
                  <a:pt x="2764" y="760"/>
                </a:lnTo>
                <a:lnTo>
                  <a:pt x="2765" y="760"/>
                </a:lnTo>
                <a:lnTo>
                  <a:pt x="2765" y="760"/>
                </a:lnTo>
                <a:lnTo>
                  <a:pt x="2765" y="760"/>
                </a:lnTo>
                <a:lnTo>
                  <a:pt x="2766" y="760"/>
                </a:lnTo>
                <a:lnTo>
                  <a:pt x="2766" y="761"/>
                </a:lnTo>
                <a:lnTo>
                  <a:pt x="2767" y="761"/>
                </a:lnTo>
                <a:lnTo>
                  <a:pt x="2767" y="761"/>
                </a:lnTo>
                <a:lnTo>
                  <a:pt x="2768" y="761"/>
                </a:lnTo>
                <a:lnTo>
                  <a:pt x="2768" y="761"/>
                </a:lnTo>
                <a:lnTo>
                  <a:pt x="2768" y="761"/>
                </a:lnTo>
                <a:lnTo>
                  <a:pt x="2769" y="761"/>
                </a:lnTo>
                <a:lnTo>
                  <a:pt x="2769" y="761"/>
                </a:lnTo>
                <a:lnTo>
                  <a:pt x="2770" y="761"/>
                </a:lnTo>
                <a:lnTo>
                  <a:pt x="2770" y="761"/>
                </a:lnTo>
                <a:lnTo>
                  <a:pt x="2771" y="761"/>
                </a:lnTo>
                <a:lnTo>
                  <a:pt x="2771" y="761"/>
                </a:lnTo>
                <a:lnTo>
                  <a:pt x="2772" y="761"/>
                </a:lnTo>
                <a:lnTo>
                  <a:pt x="2772" y="761"/>
                </a:lnTo>
                <a:lnTo>
                  <a:pt x="2773" y="761"/>
                </a:lnTo>
                <a:lnTo>
                  <a:pt x="2773" y="761"/>
                </a:lnTo>
                <a:lnTo>
                  <a:pt x="2774" y="761"/>
                </a:lnTo>
                <a:lnTo>
                  <a:pt x="2774" y="761"/>
                </a:lnTo>
                <a:lnTo>
                  <a:pt x="2775" y="761"/>
                </a:lnTo>
                <a:lnTo>
                  <a:pt x="2775" y="761"/>
                </a:lnTo>
                <a:lnTo>
                  <a:pt x="2776" y="761"/>
                </a:lnTo>
                <a:lnTo>
                  <a:pt x="2776" y="761"/>
                </a:lnTo>
                <a:lnTo>
                  <a:pt x="2777" y="761"/>
                </a:lnTo>
                <a:lnTo>
                  <a:pt x="2777" y="761"/>
                </a:lnTo>
                <a:lnTo>
                  <a:pt x="2777" y="760"/>
                </a:lnTo>
                <a:lnTo>
                  <a:pt x="2778" y="760"/>
                </a:lnTo>
                <a:lnTo>
                  <a:pt x="2778" y="760"/>
                </a:lnTo>
                <a:lnTo>
                  <a:pt x="2779" y="760"/>
                </a:lnTo>
                <a:lnTo>
                  <a:pt x="2779" y="760"/>
                </a:lnTo>
                <a:lnTo>
                  <a:pt x="2780" y="761"/>
                </a:lnTo>
                <a:lnTo>
                  <a:pt x="2780" y="761"/>
                </a:lnTo>
                <a:lnTo>
                  <a:pt x="2781" y="761"/>
                </a:lnTo>
                <a:lnTo>
                  <a:pt x="2781" y="761"/>
                </a:lnTo>
                <a:lnTo>
                  <a:pt x="2781" y="761"/>
                </a:lnTo>
                <a:lnTo>
                  <a:pt x="2781" y="761"/>
                </a:lnTo>
                <a:lnTo>
                  <a:pt x="2782" y="761"/>
                </a:lnTo>
                <a:lnTo>
                  <a:pt x="2782" y="761"/>
                </a:lnTo>
                <a:lnTo>
                  <a:pt x="2783" y="761"/>
                </a:lnTo>
                <a:lnTo>
                  <a:pt x="2783" y="761"/>
                </a:lnTo>
                <a:lnTo>
                  <a:pt x="2784" y="761"/>
                </a:lnTo>
                <a:lnTo>
                  <a:pt x="2784" y="761"/>
                </a:lnTo>
                <a:lnTo>
                  <a:pt x="2785" y="761"/>
                </a:lnTo>
                <a:lnTo>
                  <a:pt x="2785" y="761"/>
                </a:lnTo>
                <a:lnTo>
                  <a:pt x="2786" y="761"/>
                </a:lnTo>
                <a:lnTo>
                  <a:pt x="2786" y="761"/>
                </a:lnTo>
                <a:lnTo>
                  <a:pt x="2787" y="761"/>
                </a:lnTo>
                <a:lnTo>
                  <a:pt x="2787" y="761"/>
                </a:lnTo>
                <a:lnTo>
                  <a:pt x="2788" y="761"/>
                </a:lnTo>
                <a:lnTo>
                  <a:pt x="2788" y="761"/>
                </a:lnTo>
                <a:lnTo>
                  <a:pt x="2789" y="761"/>
                </a:lnTo>
                <a:lnTo>
                  <a:pt x="2789" y="761"/>
                </a:lnTo>
                <a:lnTo>
                  <a:pt x="2790" y="761"/>
                </a:lnTo>
                <a:lnTo>
                  <a:pt x="2790" y="761"/>
                </a:lnTo>
                <a:lnTo>
                  <a:pt x="2791" y="761"/>
                </a:lnTo>
                <a:lnTo>
                  <a:pt x="2791" y="761"/>
                </a:lnTo>
                <a:lnTo>
                  <a:pt x="2792" y="761"/>
                </a:lnTo>
                <a:lnTo>
                  <a:pt x="2792" y="761"/>
                </a:lnTo>
                <a:lnTo>
                  <a:pt x="2793" y="761"/>
                </a:lnTo>
                <a:lnTo>
                  <a:pt x="2793" y="761"/>
                </a:lnTo>
                <a:lnTo>
                  <a:pt x="2793" y="761"/>
                </a:lnTo>
                <a:lnTo>
                  <a:pt x="2794" y="761"/>
                </a:lnTo>
                <a:lnTo>
                  <a:pt x="2794" y="761"/>
                </a:lnTo>
                <a:lnTo>
                  <a:pt x="2794" y="761"/>
                </a:lnTo>
                <a:lnTo>
                  <a:pt x="2795" y="761"/>
                </a:lnTo>
                <a:lnTo>
                  <a:pt x="2795" y="760"/>
                </a:lnTo>
                <a:lnTo>
                  <a:pt x="2796" y="760"/>
                </a:lnTo>
                <a:lnTo>
                  <a:pt x="2796" y="760"/>
                </a:lnTo>
                <a:lnTo>
                  <a:pt x="2797" y="760"/>
                </a:lnTo>
                <a:lnTo>
                  <a:pt x="2797" y="760"/>
                </a:lnTo>
                <a:lnTo>
                  <a:pt x="2798" y="761"/>
                </a:lnTo>
                <a:lnTo>
                  <a:pt x="2798" y="761"/>
                </a:lnTo>
                <a:lnTo>
                  <a:pt x="2799" y="761"/>
                </a:lnTo>
                <a:lnTo>
                  <a:pt x="2799" y="761"/>
                </a:lnTo>
                <a:lnTo>
                  <a:pt x="2800" y="761"/>
                </a:lnTo>
                <a:lnTo>
                  <a:pt x="2800" y="761"/>
                </a:lnTo>
                <a:lnTo>
                  <a:pt x="2801" y="761"/>
                </a:lnTo>
                <a:lnTo>
                  <a:pt x="2801" y="760"/>
                </a:lnTo>
                <a:lnTo>
                  <a:pt x="2802" y="760"/>
                </a:lnTo>
                <a:lnTo>
                  <a:pt x="2802" y="760"/>
                </a:lnTo>
                <a:lnTo>
                  <a:pt x="2803" y="760"/>
                </a:lnTo>
                <a:lnTo>
                  <a:pt x="2803" y="760"/>
                </a:lnTo>
                <a:lnTo>
                  <a:pt x="2804" y="761"/>
                </a:lnTo>
                <a:lnTo>
                  <a:pt x="2804" y="761"/>
                </a:lnTo>
                <a:lnTo>
                  <a:pt x="2805" y="761"/>
                </a:lnTo>
                <a:lnTo>
                  <a:pt x="2805" y="760"/>
                </a:lnTo>
                <a:lnTo>
                  <a:pt x="2806" y="760"/>
                </a:lnTo>
                <a:lnTo>
                  <a:pt x="2806" y="760"/>
                </a:lnTo>
                <a:lnTo>
                  <a:pt x="2807" y="760"/>
                </a:lnTo>
                <a:lnTo>
                  <a:pt x="2807" y="760"/>
                </a:lnTo>
                <a:lnTo>
                  <a:pt x="2807" y="761"/>
                </a:lnTo>
                <a:lnTo>
                  <a:pt x="2808" y="761"/>
                </a:lnTo>
                <a:lnTo>
                  <a:pt x="2808" y="761"/>
                </a:lnTo>
                <a:lnTo>
                  <a:pt x="2809" y="761"/>
                </a:lnTo>
                <a:lnTo>
                  <a:pt x="2809" y="760"/>
                </a:lnTo>
                <a:lnTo>
                  <a:pt x="2810" y="760"/>
                </a:lnTo>
                <a:lnTo>
                  <a:pt x="2810" y="760"/>
                </a:lnTo>
                <a:lnTo>
                  <a:pt x="2811" y="760"/>
                </a:lnTo>
                <a:lnTo>
                  <a:pt x="2811" y="760"/>
                </a:lnTo>
                <a:lnTo>
                  <a:pt x="2812" y="760"/>
                </a:lnTo>
                <a:lnTo>
                  <a:pt x="2812" y="760"/>
                </a:lnTo>
                <a:lnTo>
                  <a:pt x="2812" y="761"/>
                </a:lnTo>
                <a:lnTo>
                  <a:pt x="2813" y="761"/>
                </a:lnTo>
                <a:lnTo>
                  <a:pt x="2813" y="761"/>
                </a:lnTo>
                <a:lnTo>
                  <a:pt x="2814" y="761"/>
                </a:lnTo>
                <a:lnTo>
                  <a:pt x="2814" y="760"/>
                </a:lnTo>
                <a:lnTo>
                  <a:pt x="2815" y="760"/>
                </a:lnTo>
                <a:lnTo>
                  <a:pt x="2815" y="760"/>
                </a:lnTo>
                <a:lnTo>
                  <a:pt x="2816" y="760"/>
                </a:lnTo>
                <a:lnTo>
                  <a:pt x="2816" y="760"/>
                </a:lnTo>
                <a:lnTo>
                  <a:pt x="2817" y="760"/>
                </a:lnTo>
                <a:lnTo>
                  <a:pt x="2817" y="760"/>
                </a:lnTo>
                <a:lnTo>
                  <a:pt x="2818" y="760"/>
                </a:lnTo>
                <a:lnTo>
                  <a:pt x="2818" y="760"/>
                </a:lnTo>
                <a:lnTo>
                  <a:pt x="2819" y="760"/>
                </a:lnTo>
                <a:lnTo>
                  <a:pt x="2819" y="760"/>
                </a:lnTo>
                <a:lnTo>
                  <a:pt x="2819" y="760"/>
                </a:lnTo>
                <a:lnTo>
                  <a:pt x="2820" y="760"/>
                </a:lnTo>
                <a:lnTo>
                  <a:pt x="2820" y="760"/>
                </a:lnTo>
                <a:lnTo>
                  <a:pt x="2821" y="760"/>
                </a:lnTo>
                <a:lnTo>
                  <a:pt x="2821" y="760"/>
                </a:lnTo>
                <a:lnTo>
                  <a:pt x="2822" y="760"/>
                </a:lnTo>
                <a:lnTo>
                  <a:pt x="2822" y="760"/>
                </a:lnTo>
                <a:lnTo>
                  <a:pt x="2823" y="760"/>
                </a:lnTo>
                <a:lnTo>
                  <a:pt x="2823" y="760"/>
                </a:lnTo>
                <a:lnTo>
                  <a:pt x="2824" y="760"/>
                </a:lnTo>
                <a:lnTo>
                  <a:pt x="2824" y="760"/>
                </a:lnTo>
                <a:lnTo>
                  <a:pt x="2825" y="760"/>
                </a:lnTo>
                <a:lnTo>
                  <a:pt x="2825" y="760"/>
                </a:lnTo>
                <a:lnTo>
                  <a:pt x="2826" y="760"/>
                </a:lnTo>
                <a:lnTo>
                  <a:pt x="2826" y="760"/>
                </a:lnTo>
                <a:lnTo>
                  <a:pt x="2827" y="760"/>
                </a:lnTo>
                <a:lnTo>
                  <a:pt x="2827" y="760"/>
                </a:lnTo>
                <a:lnTo>
                  <a:pt x="2828" y="760"/>
                </a:lnTo>
                <a:lnTo>
                  <a:pt x="2828" y="760"/>
                </a:lnTo>
                <a:lnTo>
                  <a:pt x="2829" y="760"/>
                </a:lnTo>
                <a:lnTo>
                  <a:pt x="2829" y="760"/>
                </a:lnTo>
                <a:lnTo>
                  <a:pt x="2830" y="760"/>
                </a:lnTo>
                <a:lnTo>
                  <a:pt x="2830" y="760"/>
                </a:lnTo>
                <a:lnTo>
                  <a:pt x="2831" y="760"/>
                </a:lnTo>
                <a:lnTo>
                  <a:pt x="2831" y="760"/>
                </a:lnTo>
                <a:lnTo>
                  <a:pt x="2832" y="760"/>
                </a:lnTo>
                <a:lnTo>
                  <a:pt x="2832" y="759"/>
                </a:lnTo>
                <a:lnTo>
                  <a:pt x="2832" y="759"/>
                </a:lnTo>
                <a:lnTo>
                  <a:pt x="2833" y="759"/>
                </a:lnTo>
                <a:lnTo>
                  <a:pt x="2833" y="760"/>
                </a:lnTo>
                <a:lnTo>
                  <a:pt x="2834" y="760"/>
                </a:lnTo>
                <a:lnTo>
                  <a:pt x="2834" y="760"/>
                </a:lnTo>
                <a:lnTo>
                  <a:pt x="2835" y="760"/>
                </a:lnTo>
                <a:lnTo>
                  <a:pt x="2835" y="760"/>
                </a:lnTo>
                <a:lnTo>
                  <a:pt x="2836" y="760"/>
                </a:lnTo>
                <a:lnTo>
                  <a:pt x="2836" y="760"/>
                </a:lnTo>
                <a:lnTo>
                  <a:pt x="2837" y="760"/>
                </a:lnTo>
                <a:lnTo>
                  <a:pt x="2837" y="760"/>
                </a:lnTo>
                <a:lnTo>
                  <a:pt x="2838" y="760"/>
                </a:lnTo>
                <a:lnTo>
                  <a:pt x="2838" y="760"/>
                </a:lnTo>
                <a:lnTo>
                  <a:pt x="2839" y="760"/>
                </a:lnTo>
                <a:lnTo>
                  <a:pt x="2839" y="760"/>
                </a:lnTo>
                <a:lnTo>
                  <a:pt x="2840" y="760"/>
                </a:lnTo>
                <a:lnTo>
                  <a:pt x="2840" y="760"/>
                </a:lnTo>
                <a:lnTo>
                  <a:pt x="2841" y="760"/>
                </a:lnTo>
                <a:lnTo>
                  <a:pt x="2841" y="760"/>
                </a:lnTo>
                <a:lnTo>
                  <a:pt x="2842" y="760"/>
                </a:lnTo>
                <a:lnTo>
                  <a:pt x="2842" y="760"/>
                </a:lnTo>
                <a:lnTo>
                  <a:pt x="2843" y="760"/>
                </a:lnTo>
                <a:lnTo>
                  <a:pt x="2843" y="760"/>
                </a:lnTo>
                <a:lnTo>
                  <a:pt x="2844" y="760"/>
                </a:lnTo>
                <a:lnTo>
                  <a:pt x="2844" y="760"/>
                </a:lnTo>
                <a:lnTo>
                  <a:pt x="2845" y="760"/>
                </a:lnTo>
                <a:lnTo>
                  <a:pt x="2845" y="760"/>
                </a:lnTo>
                <a:lnTo>
                  <a:pt x="2845" y="760"/>
                </a:lnTo>
                <a:lnTo>
                  <a:pt x="2846" y="760"/>
                </a:lnTo>
                <a:lnTo>
                  <a:pt x="2846" y="760"/>
                </a:lnTo>
                <a:lnTo>
                  <a:pt x="2847" y="760"/>
                </a:lnTo>
                <a:lnTo>
                  <a:pt x="2847" y="760"/>
                </a:lnTo>
                <a:lnTo>
                  <a:pt x="2848" y="760"/>
                </a:lnTo>
                <a:lnTo>
                  <a:pt x="2848" y="760"/>
                </a:lnTo>
                <a:lnTo>
                  <a:pt x="2849" y="760"/>
                </a:lnTo>
                <a:lnTo>
                  <a:pt x="2849" y="760"/>
                </a:lnTo>
                <a:lnTo>
                  <a:pt x="2850" y="760"/>
                </a:lnTo>
                <a:lnTo>
                  <a:pt x="2850" y="760"/>
                </a:lnTo>
                <a:lnTo>
                  <a:pt x="2851" y="760"/>
                </a:lnTo>
                <a:lnTo>
                  <a:pt x="2851" y="760"/>
                </a:lnTo>
                <a:lnTo>
                  <a:pt x="2852" y="761"/>
                </a:lnTo>
                <a:lnTo>
                  <a:pt x="2852" y="761"/>
                </a:lnTo>
                <a:lnTo>
                  <a:pt x="2853" y="760"/>
                </a:lnTo>
                <a:lnTo>
                  <a:pt x="2853" y="760"/>
                </a:lnTo>
                <a:lnTo>
                  <a:pt x="2854" y="760"/>
                </a:lnTo>
                <a:lnTo>
                  <a:pt x="2854" y="760"/>
                </a:lnTo>
                <a:lnTo>
                  <a:pt x="2855" y="760"/>
                </a:lnTo>
                <a:lnTo>
                  <a:pt x="2855" y="760"/>
                </a:lnTo>
                <a:lnTo>
                  <a:pt x="2856" y="759"/>
                </a:lnTo>
                <a:lnTo>
                  <a:pt x="2856" y="759"/>
                </a:lnTo>
                <a:lnTo>
                  <a:pt x="2857" y="760"/>
                </a:lnTo>
                <a:lnTo>
                  <a:pt x="2857" y="760"/>
                </a:lnTo>
                <a:lnTo>
                  <a:pt x="2858" y="760"/>
                </a:lnTo>
                <a:lnTo>
                  <a:pt x="2858" y="760"/>
                </a:lnTo>
                <a:lnTo>
                  <a:pt x="2858" y="760"/>
                </a:lnTo>
                <a:lnTo>
                  <a:pt x="2859" y="760"/>
                </a:lnTo>
                <a:lnTo>
                  <a:pt x="2859" y="760"/>
                </a:lnTo>
                <a:lnTo>
                  <a:pt x="2860" y="760"/>
                </a:lnTo>
                <a:lnTo>
                  <a:pt x="2860" y="760"/>
                </a:lnTo>
                <a:lnTo>
                  <a:pt x="2861" y="760"/>
                </a:lnTo>
                <a:lnTo>
                  <a:pt x="2861" y="761"/>
                </a:lnTo>
                <a:lnTo>
                  <a:pt x="2862" y="761"/>
                </a:lnTo>
                <a:lnTo>
                  <a:pt x="2862" y="761"/>
                </a:lnTo>
                <a:lnTo>
                  <a:pt x="2863" y="761"/>
                </a:lnTo>
                <a:lnTo>
                  <a:pt x="2863" y="760"/>
                </a:lnTo>
                <a:lnTo>
                  <a:pt x="2864" y="760"/>
                </a:lnTo>
                <a:lnTo>
                  <a:pt x="2864" y="760"/>
                </a:lnTo>
                <a:lnTo>
                  <a:pt x="2865" y="760"/>
                </a:lnTo>
                <a:lnTo>
                  <a:pt x="2865" y="760"/>
                </a:lnTo>
                <a:lnTo>
                  <a:pt x="2866" y="760"/>
                </a:lnTo>
                <a:lnTo>
                  <a:pt x="2866" y="760"/>
                </a:lnTo>
                <a:lnTo>
                  <a:pt x="2867" y="760"/>
                </a:lnTo>
                <a:lnTo>
                  <a:pt x="2867" y="760"/>
                </a:lnTo>
                <a:lnTo>
                  <a:pt x="2868" y="760"/>
                </a:lnTo>
                <a:lnTo>
                  <a:pt x="2868" y="760"/>
                </a:lnTo>
                <a:lnTo>
                  <a:pt x="2869" y="760"/>
                </a:lnTo>
                <a:lnTo>
                  <a:pt x="2869" y="760"/>
                </a:lnTo>
                <a:lnTo>
                  <a:pt x="2870" y="759"/>
                </a:lnTo>
                <a:lnTo>
                  <a:pt x="2870" y="759"/>
                </a:lnTo>
                <a:lnTo>
                  <a:pt x="2870" y="758"/>
                </a:lnTo>
                <a:lnTo>
                  <a:pt x="2871" y="758"/>
                </a:lnTo>
                <a:lnTo>
                  <a:pt x="2871" y="757"/>
                </a:lnTo>
                <a:lnTo>
                  <a:pt x="2871" y="757"/>
                </a:lnTo>
                <a:lnTo>
                  <a:pt x="2872" y="757"/>
                </a:lnTo>
                <a:lnTo>
                  <a:pt x="2872" y="757"/>
                </a:lnTo>
                <a:lnTo>
                  <a:pt x="2873" y="757"/>
                </a:lnTo>
                <a:lnTo>
                  <a:pt x="2873" y="757"/>
                </a:lnTo>
                <a:lnTo>
                  <a:pt x="2874" y="757"/>
                </a:lnTo>
                <a:lnTo>
                  <a:pt x="2874" y="758"/>
                </a:lnTo>
                <a:lnTo>
                  <a:pt x="2875" y="758"/>
                </a:lnTo>
                <a:lnTo>
                  <a:pt x="2875" y="758"/>
                </a:lnTo>
                <a:lnTo>
                  <a:pt x="2875" y="758"/>
                </a:lnTo>
                <a:lnTo>
                  <a:pt x="2876" y="758"/>
                </a:lnTo>
                <a:lnTo>
                  <a:pt x="2876" y="758"/>
                </a:lnTo>
                <a:lnTo>
                  <a:pt x="2877" y="758"/>
                </a:lnTo>
                <a:lnTo>
                  <a:pt x="2877" y="758"/>
                </a:lnTo>
                <a:lnTo>
                  <a:pt x="2878" y="758"/>
                </a:lnTo>
                <a:lnTo>
                  <a:pt x="2878" y="757"/>
                </a:lnTo>
                <a:lnTo>
                  <a:pt x="2879" y="757"/>
                </a:lnTo>
                <a:lnTo>
                  <a:pt x="2879" y="757"/>
                </a:lnTo>
                <a:lnTo>
                  <a:pt x="2880" y="757"/>
                </a:lnTo>
                <a:lnTo>
                  <a:pt x="2880" y="757"/>
                </a:lnTo>
                <a:lnTo>
                  <a:pt x="2881" y="757"/>
                </a:lnTo>
                <a:lnTo>
                  <a:pt x="2881" y="757"/>
                </a:lnTo>
                <a:lnTo>
                  <a:pt x="2882" y="758"/>
                </a:lnTo>
                <a:lnTo>
                  <a:pt x="2882" y="758"/>
                </a:lnTo>
                <a:lnTo>
                  <a:pt x="2883" y="758"/>
                </a:lnTo>
                <a:lnTo>
                  <a:pt x="2883" y="758"/>
                </a:lnTo>
                <a:lnTo>
                  <a:pt x="2883" y="758"/>
                </a:lnTo>
                <a:lnTo>
                  <a:pt x="2884" y="758"/>
                </a:lnTo>
                <a:lnTo>
                  <a:pt x="2884" y="758"/>
                </a:lnTo>
                <a:lnTo>
                  <a:pt x="2885" y="758"/>
                </a:lnTo>
                <a:lnTo>
                  <a:pt x="2885" y="758"/>
                </a:lnTo>
                <a:lnTo>
                  <a:pt x="2886" y="758"/>
                </a:lnTo>
                <a:lnTo>
                  <a:pt x="2886" y="758"/>
                </a:lnTo>
                <a:lnTo>
                  <a:pt x="2887" y="758"/>
                </a:lnTo>
                <a:lnTo>
                  <a:pt x="2887" y="758"/>
                </a:lnTo>
                <a:lnTo>
                  <a:pt x="2888" y="759"/>
                </a:lnTo>
                <a:lnTo>
                  <a:pt x="2888" y="759"/>
                </a:lnTo>
                <a:lnTo>
                  <a:pt x="2889" y="759"/>
                </a:lnTo>
                <a:lnTo>
                  <a:pt x="2889" y="759"/>
                </a:lnTo>
                <a:lnTo>
                  <a:pt x="2890" y="760"/>
                </a:lnTo>
                <a:lnTo>
                  <a:pt x="2890" y="760"/>
                </a:lnTo>
                <a:lnTo>
                  <a:pt x="2891" y="760"/>
                </a:lnTo>
                <a:lnTo>
                  <a:pt x="2891" y="760"/>
                </a:lnTo>
                <a:lnTo>
                  <a:pt x="2892" y="761"/>
                </a:lnTo>
                <a:lnTo>
                  <a:pt x="2892" y="761"/>
                </a:lnTo>
                <a:lnTo>
                  <a:pt x="2893" y="761"/>
                </a:lnTo>
                <a:lnTo>
                  <a:pt x="2893" y="761"/>
                </a:lnTo>
                <a:lnTo>
                  <a:pt x="2894" y="761"/>
                </a:lnTo>
                <a:lnTo>
                  <a:pt x="2894" y="761"/>
                </a:lnTo>
                <a:lnTo>
                  <a:pt x="2895" y="761"/>
                </a:lnTo>
              </a:path>
            </a:pathLst>
          </a:cu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100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6" name="Freeform 52"/>
          <p:cNvSpPr>
            <a:spLocks/>
          </p:cNvSpPr>
          <p:nvPr/>
        </p:nvSpPr>
        <p:spPr bwMode="auto">
          <a:xfrm>
            <a:off x="4089623" y="2692900"/>
            <a:ext cx="3713799" cy="1801193"/>
          </a:xfrm>
          <a:custGeom>
            <a:avLst/>
            <a:gdLst>
              <a:gd name="T0" fmla="*/ 2147483647 w 2909"/>
              <a:gd name="T1" fmla="*/ 2147483647 h 718"/>
              <a:gd name="T2" fmla="*/ 2147483647 w 2909"/>
              <a:gd name="T3" fmla="*/ 2147483647 h 718"/>
              <a:gd name="T4" fmla="*/ 2147483647 w 2909"/>
              <a:gd name="T5" fmla="*/ 2147483647 h 718"/>
              <a:gd name="T6" fmla="*/ 2147483647 w 2909"/>
              <a:gd name="T7" fmla="*/ 2147483647 h 718"/>
              <a:gd name="T8" fmla="*/ 2147483647 w 2909"/>
              <a:gd name="T9" fmla="*/ 2147483647 h 718"/>
              <a:gd name="T10" fmla="*/ 2147483647 w 2909"/>
              <a:gd name="T11" fmla="*/ 2147483647 h 718"/>
              <a:gd name="T12" fmla="*/ 2147483647 w 2909"/>
              <a:gd name="T13" fmla="*/ 2147483647 h 718"/>
              <a:gd name="T14" fmla="*/ 2147483647 w 2909"/>
              <a:gd name="T15" fmla="*/ 2147483647 h 718"/>
              <a:gd name="T16" fmla="*/ 2147483647 w 2909"/>
              <a:gd name="T17" fmla="*/ 2147483647 h 718"/>
              <a:gd name="T18" fmla="*/ 2147483647 w 2909"/>
              <a:gd name="T19" fmla="*/ 2147483647 h 718"/>
              <a:gd name="T20" fmla="*/ 2147483647 w 2909"/>
              <a:gd name="T21" fmla="*/ 2147483647 h 718"/>
              <a:gd name="T22" fmla="*/ 2147483647 w 2909"/>
              <a:gd name="T23" fmla="*/ 2147483647 h 718"/>
              <a:gd name="T24" fmla="*/ 2147483647 w 2909"/>
              <a:gd name="T25" fmla="*/ 2147483647 h 718"/>
              <a:gd name="T26" fmla="*/ 2147483647 w 2909"/>
              <a:gd name="T27" fmla="*/ 2147483647 h 718"/>
              <a:gd name="T28" fmla="*/ 2147483647 w 2909"/>
              <a:gd name="T29" fmla="*/ 2147483647 h 718"/>
              <a:gd name="T30" fmla="*/ 2147483647 w 2909"/>
              <a:gd name="T31" fmla="*/ 2147483647 h 718"/>
              <a:gd name="T32" fmla="*/ 2147483647 w 2909"/>
              <a:gd name="T33" fmla="*/ 2147483647 h 718"/>
              <a:gd name="T34" fmla="*/ 2147483647 w 2909"/>
              <a:gd name="T35" fmla="*/ 2147483647 h 718"/>
              <a:gd name="T36" fmla="*/ 2147483647 w 2909"/>
              <a:gd name="T37" fmla="*/ 2147483647 h 718"/>
              <a:gd name="T38" fmla="*/ 2147483647 w 2909"/>
              <a:gd name="T39" fmla="*/ 2147483647 h 718"/>
              <a:gd name="T40" fmla="*/ 2147483647 w 2909"/>
              <a:gd name="T41" fmla="*/ 2147483647 h 718"/>
              <a:gd name="T42" fmla="*/ 2147483647 w 2909"/>
              <a:gd name="T43" fmla="*/ 2147483647 h 718"/>
              <a:gd name="T44" fmla="*/ 2147483647 w 2909"/>
              <a:gd name="T45" fmla="*/ 2147483647 h 718"/>
              <a:gd name="T46" fmla="*/ 2147483647 w 2909"/>
              <a:gd name="T47" fmla="*/ 2147483647 h 718"/>
              <a:gd name="T48" fmla="*/ 2147483647 w 2909"/>
              <a:gd name="T49" fmla="*/ 2147483647 h 718"/>
              <a:gd name="T50" fmla="*/ 2147483647 w 2909"/>
              <a:gd name="T51" fmla="*/ 2147483647 h 718"/>
              <a:gd name="T52" fmla="*/ 2147483647 w 2909"/>
              <a:gd name="T53" fmla="*/ 2147483647 h 718"/>
              <a:gd name="T54" fmla="*/ 2147483647 w 2909"/>
              <a:gd name="T55" fmla="*/ 2147483647 h 718"/>
              <a:gd name="T56" fmla="*/ 2147483647 w 2909"/>
              <a:gd name="T57" fmla="*/ 2147483647 h 718"/>
              <a:gd name="T58" fmla="*/ 2147483647 w 2909"/>
              <a:gd name="T59" fmla="*/ 2147483647 h 718"/>
              <a:gd name="T60" fmla="*/ 2147483647 w 2909"/>
              <a:gd name="T61" fmla="*/ 2147483647 h 718"/>
              <a:gd name="T62" fmla="*/ 2147483647 w 2909"/>
              <a:gd name="T63" fmla="*/ 2147483647 h 718"/>
              <a:gd name="T64" fmla="*/ 2147483647 w 2909"/>
              <a:gd name="T65" fmla="*/ 2147483647 h 718"/>
              <a:gd name="T66" fmla="*/ 2147483647 w 2909"/>
              <a:gd name="T67" fmla="*/ 2147483647 h 718"/>
              <a:gd name="T68" fmla="*/ 2147483647 w 2909"/>
              <a:gd name="T69" fmla="*/ 2147483647 h 718"/>
              <a:gd name="T70" fmla="*/ 2147483647 w 2909"/>
              <a:gd name="T71" fmla="*/ 2147483647 h 718"/>
              <a:gd name="T72" fmla="*/ 2147483647 w 2909"/>
              <a:gd name="T73" fmla="*/ 2147483647 h 718"/>
              <a:gd name="T74" fmla="*/ 2147483647 w 2909"/>
              <a:gd name="T75" fmla="*/ 2147483647 h 718"/>
              <a:gd name="T76" fmla="*/ 2147483647 w 2909"/>
              <a:gd name="T77" fmla="*/ 2147483647 h 718"/>
              <a:gd name="T78" fmla="*/ 2147483647 w 2909"/>
              <a:gd name="T79" fmla="*/ 2147483647 h 718"/>
              <a:gd name="T80" fmla="*/ 2147483647 w 2909"/>
              <a:gd name="T81" fmla="*/ 2147483647 h 718"/>
              <a:gd name="T82" fmla="*/ 2147483647 w 2909"/>
              <a:gd name="T83" fmla="*/ 2147483647 h 718"/>
              <a:gd name="T84" fmla="*/ 2147483647 w 2909"/>
              <a:gd name="T85" fmla="*/ 2147483647 h 718"/>
              <a:gd name="T86" fmla="*/ 2147483647 w 2909"/>
              <a:gd name="T87" fmla="*/ 2147483647 h 718"/>
              <a:gd name="T88" fmla="*/ 2147483647 w 2909"/>
              <a:gd name="T89" fmla="*/ 2147483647 h 718"/>
              <a:gd name="T90" fmla="*/ 2147483647 w 2909"/>
              <a:gd name="T91" fmla="*/ 2147483647 h 718"/>
              <a:gd name="T92" fmla="*/ 2147483647 w 2909"/>
              <a:gd name="T93" fmla="*/ 2147483647 h 718"/>
              <a:gd name="T94" fmla="*/ 2147483647 w 2909"/>
              <a:gd name="T95" fmla="*/ 2147483647 h 718"/>
              <a:gd name="T96" fmla="*/ 2147483647 w 2909"/>
              <a:gd name="T97" fmla="*/ 2147483647 h 718"/>
              <a:gd name="T98" fmla="*/ 2147483647 w 2909"/>
              <a:gd name="T99" fmla="*/ 2147483647 h 718"/>
              <a:gd name="T100" fmla="*/ 2147483647 w 2909"/>
              <a:gd name="T101" fmla="*/ 2147483647 h 718"/>
              <a:gd name="T102" fmla="*/ 2147483647 w 2909"/>
              <a:gd name="T103" fmla="*/ 2147483647 h 718"/>
              <a:gd name="T104" fmla="*/ 2147483647 w 2909"/>
              <a:gd name="T105" fmla="*/ 2147483647 h 718"/>
              <a:gd name="T106" fmla="*/ 2147483647 w 2909"/>
              <a:gd name="T107" fmla="*/ 2147483647 h 718"/>
              <a:gd name="T108" fmla="*/ 2147483647 w 2909"/>
              <a:gd name="T109" fmla="*/ 2147483647 h 718"/>
              <a:gd name="T110" fmla="*/ 2147483647 w 2909"/>
              <a:gd name="T111" fmla="*/ 2147483647 h 718"/>
              <a:gd name="T112" fmla="*/ 2147483647 w 2909"/>
              <a:gd name="T113" fmla="*/ 2147483647 h 718"/>
              <a:gd name="T114" fmla="*/ 2147483647 w 2909"/>
              <a:gd name="T115" fmla="*/ 2147483647 h 718"/>
              <a:gd name="T116" fmla="*/ 2147483647 w 2909"/>
              <a:gd name="T117" fmla="*/ 2147483647 h 718"/>
              <a:gd name="T118" fmla="*/ 2147483647 w 2909"/>
              <a:gd name="T119" fmla="*/ 2147483647 h 718"/>
              <a:gd name="T120" fmla="*/ 2147483647 w 2909"/>
              <a:gd name="T121" fmla="*/ 2147483647 h 718"/>
              <a:gd name="T122" fmla="*/ 2147483647 w 2909"/>
              <a:gd name="T123" fmla="*/ 2147483647 h 718"/>
              <a:gd name="T124" fmla="*/ 2147483647 w 2909"/>
              <a:gd name="T125" fmla="*/ 2147483647 h 7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09"/>
              <a:gd name="T190" fmla="*/ 0 h 718"/>
              <a:gd name="T191" fmla="*/ 2909 w 2909"/>
              <a:gd name="T192" fmla="*/ 718 h 71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09" h="718">
                <a:moveTo>
                  <a:pt x="0" y="718"/>
                </a:moveTo>
                <a:lnTo>
                  <a:pt x="1" y="717"/>
                </a:lnTo>
                <a:lnTo>
                  <a:pt x="2" y="717"/>
                </a:lnTo>
                <a:lnTo>
                  <a:pt x="3" y="717"/>
                </a:lnTo>
                <a:lnTo>
                  <a:pt x="4" y="717"/>
                </a:lnTo>
                <a:lnTo>
                  <a:pt x="5" y="717"/>
                </a:lnTo>
                <a:lnTo>
                  <a:pt x="6" y="717"/>
                </a:lnTo>
                <a:lnTo>
                  <a:pt x="7" y="717"/>
                </a:lnTo>
                <a:lnTo>
                  <a:pt x="8" y="717"/>
                </a:lnTo>
                <a:lnTo>
                  <a:pt x="9" y="717"/>
                </a:lnTo>
                <a:lnTo>
                  <a:pt x="10" y="717"/>
                </a:lnTo>
                <a:lnTo>
                  <a:pt x="11" y="717"/>
                </a:lnTo>
                <a:lnTo>
                  <a:pt x="12" y="717"/>
                </a:lnTo>
                <a:lnTo>
                  <a:pt x="13" y="717"/>
                </a:lnTo>
                <a:lnTo>
                  <a:pt x="14" y="717"/>
                </a:lnTo>
                <a:lnTo>
                  <a:pt x="15" y="717"/>
                </a:lnTo>
                <a:lnTo>
                  <a:pt x="16" y="717"/>
                </a:lnTo>
                <a:lnTo>
                  <a:pt x="17" y="717"/>
                </a:lnTo>
                <a:lnTo>
                  <a:pt x="18" y="717"/>
                </a:lnTo>
                <a:lnTo>
                  <a:pt x="19" y="717"/>
                </a:lnTo>
                <a:lnTo>
                  <a:pt x="20" y="717"/>
                </a:lnTo>
                <a:lnTo>
                  <a:pt x="21" y="717"/>
                </a:lnTo>
                <a:lnTo>
                  <a:pt x="22" y="717"/>
                </a:lnTo>
                <a:lnTo>
                  <a:pt x="23" y="717"/>
                </a:lnTo>
                <a:lnTo>
                  <a:pt x="24" y="717"/>
                </a:lnTo>
                <a:lnTo>
                  <a:pt x="25" y="718"/>
                </a:lnTo>
                <a:lnTo>
                  <a:pt x="25" y="717"/>
                </a:lnTo>
                <a:lnTo>
                  <a:pt x="26" y="717"/>
                </a:lnTo>
                <a:lnTo>
                  <a:pt x="27" y="717"/>
                </a:lnTo>
                <a:lnTo>
                  <a:pt x="28" y="717"/>
                </a:lnTo>
                <a:lnTo>
                  <a:pt x="29" y="717"/>
                </a:lnTo>
                <a:lnTo>
                  <a:pt x="30" y="717"/>
                </a:lnTo>
                <a:lnTo>
                  <a:pt x="31" y="717"/>
                </a:lnTo>
                <a:lnTo>
                  <a:pt x="32" y="717"/>
                </a:lnTo>
                <a:lnTo>
                  <a:pt x="33" y="718"/>
                </a:lnTo>
                <a:lnTo>
                  <a:pt x="33" y="717"/>
                </a:lnTo>
                <a:lnTo>
                  <a:pt x="34" y="717"/>
                </a:lnTo>
                <a:lnTo>
                  <a:pt x="35" y="717"/>
                </a:lnTo>
                <a:lnTo>
                  <a:pt x="36" y="717"/>
                </a:lnTo>
                <a:lnTo>
                  <a:pt x="37" y="717"/>
                </a:lnTo>
                <a:lnTo>
                  <a:pt x="38" y="717"/>
                </a:lnTo>
                <a:lnTo>
                  <a:pt x="39" y="717"/>
                </a:lnTo>
                <a:lnTo>
                  <a:pt x="40" y="717"/>
                </a:lnTo>
                <a:lnTo>
                  <a:pt x="41" y="717"/>
                </a:lnTo>
                <a:lnTo>
                  <a:pt x="42" y="717"/>
                </a:lnTo>
                <a:lnTo>
                  <a:pt x="43" y="717"/>
                </a:lnTo>
                <a:lnTo>
                  <a:pt x="44" y="717"/>
                </a:lnTo>
                <a:lnTo>
                  <a:pt x="45" y="717"/>
                </a:lnTo>
                <a:lnTo>
                  <a:pt x="46" y="717"/>
                </a:lnTo>
                <a:lnTo>
                  <a:pt x="47" y="717"/>
                </a:lnTo>
                <a:lnTo>
                  <a:pt x="48" y="717"/>
                </a:lnTo>
                <a:lnTo>
                  <a:pt x="49" y="717"/>
                </a:lnTo>
                <a:lnTo>
                  <a:pt x="50" y="717"/>
                </a:lnTo>
                <a:lnTo>
                  <a:pt x="51" y="717"/>
                </a:lnTo>
                <a:lnTo>
                  <a:pt x="52" y="718"/>
                </a:lnTo>
                <a:lnTo>
                  <a:pt x="52" y="717"/>
                </a:lnTo>
                <a:lnTo>
                  <a:pt x="53" y="717"/>
                </a:lnTo>
                <a:lnTo>
                  <a:pt x="54" y="717"/>
                </a:lnTo>
                <a:lnTo>
                  <a:pt x="55" y="717"/>
                </a:lnTo>
                <a:lnTo>
                  <a:pt x="56" y="717"/>
                </a:lnTo>
                <a:lnTo>
                  <a:pt x="57" y="717"/>
                </a:lnTo>
                <a:lnTo>
                  <a:pt x="58" y="717"/>
                </a:lnTo>
                <a:lnTo>
                  <a:pt x="59" y="717"/>
                </a:lnTo>
                <a:lnTo>
                  <a:pt x="60" y="718"/>
                </a:lnTo>
                <a:lnTo>
                  <a:pt x="60" y="717"/>
                </a:lnTo>
                <a:lnTo>
                  <a:pt x="61" y="717"/>
                </a:lnTo>
                <a:lnTo>
                  <a:pt x="62" y="717"/>
                </a:lnTo>
                <a:lnTo>
                  <a:pt x="63" y="718"/>
                </a:lnTo>
                <a:lnTo>
                  <a:pt x="64" y="718"/>
                </a:lnTo>
                <a:lnTo>
                  <a:pt x="65" y="717"/>
                </a:lnTo>
                <a:lnTo>
                  <a:pt x="66" y="718"/>
                </a:lnTo>
                <a:lnTo>
                  <a:pt x="67" y="718"/>
                </a:lnTo>
                <a:lnTo>
                  <a:pt x="68" y="718"/>
                </a:lnTo>
                <a:lnTo>
                  <a:pt x="69" y="718"/>
                </a:lnTo>
                <a:lnTo>
                  <a:pt x="70" y="718"/>
                </a:lnTo>
                <a:lnTo>
                  <a:pt x="71" y="718"/>
                </a:lnTo>
                <a:lnTo>
                  <a:pt x="72" y="718"/>
                </a:lnTo>
                <a:lnTo>
                  <a:pt x="73" y="718"/>
                </a:lnTo>
                <a:lnTo>
                  <a:pt x="73" y="717"/>
                </a:lnTo>
                <a:lnTo>
                  <a:pt x="74" y="717"/>
                </a:lnTo>
                <a:lnTo>
                  <a:pt x="74" y="718"/>
                </a:lnTo>
                <a:lnTo>
                  <a:pt x="75" y="718"/>
                </a:lnTo>
                <a:lnTo>
                  <a:pt x="76" y="718"/>
                </a:lnTo>
                <a:lnTo>
                  <a:pt x="77" y="718"/>
                </a:lnTo>
                <a:lnTo>
                  <a:pt x="78" y="717"/>
                </a:lnTo>
                <a:lnTo>
                  <a:pt x="79" y="718"/>
                </a:lnTo>
                <a:lnTo>
                  <a:pt x="80" y="718"/>
                </a:lnTo>
                <a:lnTo>
                  <a:pt x="81" y="718"/>
                </a:lnTo>
                <a:lnTo>
                  <a:pt x="82" y="718"/>
                </a:lnTo>
                <a:lnTo>
                  <a:pt x="83" y="718"/>
                </a:lnTo>
                <a:lnTo>
                  <a:pt x="84" y="718"/>
                </a:lnTo>
                <a:lnTo>
                  <a:pt x="85" y="718"/>
                </a:lnTo>
                <a:lnTo>
                  <a:pt x="86" y="717"/>
                </a:lnTo>
                <a:lnTo>
                  <a:pt x="87" y="717"/>
                </a:lnTo>
                <a:lnTo>
                  <a:pt x="88" y="718"/>
                </a:lnTo>
                <a:lnTo>
                  <a:pt x="89" y="718"/>
                </a:lnTo>
                <a:lnTo>
                  <a:pt x="90" y="718"/>
                </a:lnTo>
                <a:lnTo>
                  <a:pt x="91" y="717"/>
                </a:lnTo>
                <a:lnTo>
                  <a:pt x="91" y="718"/>
                </a:lnTo>
                <a:lnTo>
                  <a:pt x="92" y="718"/>
                </a:lnTo>
                <a:lnTo>
                  <a:pt x="93" y="717"/>
                </a:lnTo>
                <a:lnTo>
                  <a:pt x="94" y="717"/>
                </a:lnTo>
                <a:lnTo>
                  <a:pt x="95" y="717"/>
                </a:lnTo>
                <a:lnTo>
                  <a:pt x="96" y="718"/>
                </a:lnTo>
                <a:lnTo>
                  <a:pt x="97" y="718"/>
                </a:lnTo>
                <a:lnTo>
                  <a:pt x="98" y="718"/>
                </a:lnTo>
                <a:lnTo>
                  <a:pt x="99" y="717"/>
                </a:lnTo>
                <a:lnTo>
                  <a:pt x="100" y="718"/>
                </a:lnTo>
                <a:lnTo>
                  <a:pt x="101" y="717"/>
                </a:lnTo>
                <a:lnTo>
                  <a:pt x="102" y="718"/>
                </a:lnTo>
                <a:lnTo>
                  <a:pt x="103" y="718"/>
                </a:lnTo>
                <a:lnTo>
                  <a:pt x="104" y="718"/>
                </a:lnTo>
                <a:lnTo>
                  <a:pt x="105" y="717"/>
                </a:lnTo>
                <a:lnTo>
                  <a:pt x="106" y="717"/>
                </a:lnTo>
                <a:lnTo>
                  <a:pt x="106" y="718"/>
                </a:lnTo>
                <a:lnTo>
                  <a:pt x="107" y="717"/>
                </a:lnTo>
                <a:lnTo>
                  <a:pt x="108" y="717"/>
                </a:lnTo>
                <a:lnTo>
                  <a:pt x="108" y="718"/>
                </a:lnTo>
                <a:lnTo>
                  <a:pt x="109" y="718"/>
                </a:lnTo>
                <a:lnTo>
                  <a:pt x="110" y="718"/>
                </a:lnTo>
                <a:lnTo>
                  <a:pt x="111" y="718"/>
                </a:lnTo>
                <a:lnTo>
                  <a:pt x="112" y="717"/>
                </a:lnTo>
                <a:lnTo>
                  <a:pt x="113" y="717"/>
                </a:lnTo>
                <a:lnTo>
                  <a:pt x="114" y="718"/>
                </a:lnTo>
                <a:lnTo>
                  <a:pt x="115" y="718"/>
                </a:lnTo>
                <a:lnTo>
                  <a:pt x="116" y="717"/>
                </a:lnTo>
                <a:lnTo>
                  <a:pt x="117" y="717"/>
                </a:lnTo>
                <a:lnTo>
                  <a:pt x="118" y="718"/>
                </a:lnTo>
                <a:lnTo>
                  <a:pt x="119" y="717"/>
                </a:lnTo>
                <a:lnTo>
                  <a:pt x="120" y="717"/>
                </a:lnTo>
                <a:lnTo>
                  <a:pt x="120" y="718"/>
                </a:lnTo>
                <a:lnTo>
                  <a:pt x="121" y="718"/>
                </a:lnTo>
                <a:lnTo>
                  <a:pt x="122" y="718"/>
                </a:lnTo>
                <a:lnTo>
                  <a:pt x="123" y="717"/>
                </a:lnTo>
                <a:lnTo>
                  <a:pt x="124" y="717"/>
                </a:lnTo>
                <a:lnTo>
                  <a:pt x="125" y="717"/>
                </a:lnTo>
                <a:lnTo>
                  <a:pt x="125" y="718"/>
                </a:lnTo>
                <a:lnTo>
                  <a:pt x="126" y="718"/>
                </a:lnTo>
                <a:lnTo>
                  <a:pt x="127" y="718"/>
                </a:lnTo>
                <a:lnTo>
                  <a:pt x="127" y="717"/>
                </a:lnTo>
                <a:lnTo>
                  <a:pt x="128" y="717"/>
                </a:lnTo>
                <a:lnTo>
                  <a:pt x="129" y="717"/>
                </a:lnTo>
                <a:lnTo>
                  <a:pt x="130" y="718"/>
                </a:lnTo>
                <a:lnTo>
                  <a:pt x="131" y="718"/>
                </a:lnTo>
                <a:lnTo>
                  <a:pt x="132" y="717"/>
                </a:lnTo>
                <a:lnTo>
                  <a:pt x="133" y="718"/>
                </a:lnTo>
                <a:lnTo>
                  <a:pt x="134" y="718"/>
                </a:lnTo>
                <a:lnTo>
                  <a:pt x="135" y="718"/>
                </a:lnTo>
                <a:lnTo>
                  <a:pt x="136" y="718"/>
                </a:lnTo>
                <a:lnTo>
                  <a:pt x="137" y="718"/>
                </a:lnTo>
                <a:lnTo>
                  <a:pt x="137" y="717"/>
                </a:lnTo>
                <a:lnTo>
                  <a:pt x="138" y="718"/>
                </a:lnTo>
                <a:lnTo>
                  <a:pt x="139" y="717"/>
                </a:lnTo>
                <a:lnTo>
                  <a:pt x="140" y="717"/>
                </a:lnTo>
                <a:lnTo>
                  <a:pt x="141" y="717"/>
                </a:lnTo>
                <a:lnTo>
                  <a:pt x="142" y="718"/>
                </a:lnTo>
                <a:lnTo>
                  <a:pt x="143" y="718"/>
                </a:lnTo>
                <a:lnTo>
                  <a:pt x="144" y="718"/>
                </a:lnTo>
                <a:lnTo>
                  <a:pt x="145" y="718"/>
                </a:lnTo>
                <a:lnTo>
                  <a:pt x="146" y="718"/>
                </a:lnTo>
                <a:lnTo>
                  <a:pt x="147" y="718"/>
                </a:lnTo>
                <a:lnTo>
                  <a:pt x="148" y="717"/>
                </a:lnTo>
                <a:lnTo>
                  <a:pt x="149" y="717"/>
                </a:lnTo>
                <a:lnTo>
                  <a:pt x="150" y="717"/>
                </a:lnTo>
                <a:lnTo>
                  <a:pt x="151" y="718"/>
                </a:lnTo>
                <a:lnTo>
                  <a:pt x="151" y="717"/>
                </a:lnTo>
                <a:lnTo>
                  <a:pt x="152" y="717"/>
                </a:lnTo>
                <a:lnTo>
                  <a:pt x="153" y="718"/>
                </a:lnTo>
                <a:lnTo>
                  <a:pt x="153" y="717"/>
                </a:lnTo>
                <a:lnTo>
                  <a:pt x="154" y="717"/>
                </a:lnTo>
                <a:lnTo>
                  <a:pt x="155" y="718"/>
                </a:lnTo>
                <a:lnTo>
                  <a:pt x="155" y="717"/>
                </a:lnTo>
                <a:lnTo>
                  <a:pt x="156" y="717"/>
                </a:lnTo>
                <a:lnTo>
                  <a:pt x="157" y="718"/>
                </a:lnTo>
                <a:lnTo>
                  <a:pt x="157" y="717"/>
                </a:lnTo>
                <a:lnTo>
                  <a:pt x="158" y="717"/>
                </a:lnTo>
                <a:lnTo>
                  <a:pt x="159" y="718"/>
                </a:lnTo>
                <a:lnTo>
                  <a:pt x="159" y="717"/>
                </a:lnTo>
                <a:lnTo>
                  <a:pt x="160" y="717"/>
                </a:lnTo>
                <a:lnTo>
                  <a:pt x="161" y="718"/>
                </a:lnTo>
                <a:lnTo>
                  <a:pt x="162" y="718"/>
                </a:lnTo>
                <a:lnTo>
                  <a:pt x="163" y="718"/>
                </a:lnTo>
                <a:lnTo>
                  <a:pt x="164" y="717"/>
                </a:lnTo>
                <a:lnTo>
                  <a:pt x="165" y="718"/>
                </a:lnTo>
                <a:lnTo>
                  <a:pt x="166" y="718"/>
                </a:lnTo>
                <a:lnTo>
                  <a:pt x="167" y="718"/>
                </a:lnTo>
                <a:lnTo>
                  <a:pt x="168" y="718"/>
                </a:lnTo>
                <a:lnTo>
                  <a:pt x="168" y="717"/>
                </a:lnTo>
                <a:lnTo>
                  <a:pt x="169" y="718"/>
                </a:lnTo>
                <a:lnTo>
                  <a:pt x="170" y="718"/>
                </a:lnTo>
                <a:lnTo>
                  <a:pt x="170" y="717"/>
                </a:lnTo>
                <a:lnTo>
                  <a:pt x="171" y="717"/>
                </a:lnTo>
                <a:lnTo>
                  <a:pt x="172" y="717"/>
                </a:lnTo>
                <a:lnTo>
                  <a:pt x="173" y="717"/>
                </a:lnTo>
                <a:lnTo>
                  <a:pt x="174" y="717"/>
                </a:lnTo>
                <a:lnTo>
                  <a:pt x="175" y="717"/>
                </a:lnTo>
                <a:lnTo>
                  <a:pt x="175" y="718"/>
                </a:lnTo>
                <a:lnTo>
                  <a:pt x="176" y="718"/>
                </a:lnTo>
                <a:lnTo>
                  <a:pt x="177" y="718"/>
                </a:lnTo>
                <a:lnTo>
                  <a:pt x="178" y="718"/>
                </a:lnTo>
                <a:lnTo>
                  <a:pt x="179" y="718"/>
                </a:lnTo>
                <a:lnTo>
                  <a:pt x="180" y="717"/>
                </a:lnTo>
                <a:lnTo>
                  <a:pt x="181" y="717"/>
                </a:lnTo>
                <a:lnTo>
                  <a:pt x="182" y="717"/>
                </a:lnTo>
                <a:lnTo>
                  <a:pt x="182" y="718"/>
                </a:lnTo>
                <a:lnTo>
                  <a:pt x="183" y="717"/>
                </a:lnTo>
                <a:lnTo>
                  <a:pt x="184" y="717"/>
                </a:lnTo>
                <a:lnTo>
                  <a:pt x="185" y="717"/>
                </a:lnTo>
                <a:lnTo>
                  <a:pt x="186" y="717"/>
                </a:lnTo>
                <a:lnTo>
                  <a:pt x="187" y="718"/>
                </a:lnTo>
                <a:lnTo>
                  <a:pt x="188" y="718"/>
                </a:lnTo>
                <a:lnTo>
                  <a:pt x="189" y="718"/>
                </a:lnTo>
                <a:lnTo>
                  <a:pt x="190" y="718"/>
                </a:lnTo>
                <a:lnTo>
                  <a:pt x="191" y="718"/>
                </a:lnTo>
                <a:lnTo>
                  <a:pt x="192" y="717"/>
                </a:lnTo>
                <a:lnTo>
                  <a:pt x="193" y="717"/>
                </a:lnTo>
                <a:lnTo>
                  <a:pt x="194" y="718"/>
                </a:lnTo>
                <a:lnTo>
                  <a:pt x="195" y="718"/>
                </a:lnTo>
                <a:lnTo>
                  <a:pt x="196" y="718"/>
                </a:lnTo>
                <a:lnTo>
                  <a:pt x="197" y="718"/>
                </a:lnTo>
                <a:lnTo>
                  <a:pt x="198" y="718"/>
                </a:lnTo>
                <a:lnTo>
                  <a:pt x="199" y="718"/>
                </a:lnTo>
                <a:lnTo>
                  <a:pt x="200" y="718"/>
                </a:lnTo>
                <a:lnTo>
                  <a:pt x="201" y="718"/>
                </a:lnTo>
                <a:lnTo>
                  <a:pt x="201" y="717"/>
                </a:lnTo>
                <a:lnTo>
                  <a:pt x="202" y="718"/>
                </a:lnTo>
                <a:lnTo>
                  <a:pt x="203" y="717"/>
                </a:lnTo>
                <a:lnTo>
                  <a:pt x="204" y="718"/>
                </a:lnTo>
                <a:lnTo>
                  <a:pt x="205" y="718"/>
                </a:lnTo>
                <a:lnTo>
                  <a:pt x="206" y="718"/>
                </a:lnTo>
                <a:lnTo>
                  <a:pt x="207" y="717"/>
                </a:lnTo>
                <a:lnTo>
                  <a:pt x="208" y="717"/>
                </a:lnTo>
                <a:lnTo>
                  <a:pt x="209" y="718"/>
                </a:lnTo>
                <a:lnTo>
                  <a:pt x="210" y="717"/>
                </a:lnTo>
                <a:lnTo>
                  <a:pt x="210" y="718"/>
                </a:lnTo>
                <a:lnTo>
                  <a:pt x="211" y="718"/>
                </a:lnTo>
                <a:lnTo>
                  <a:pt x="212" y="718"/>
                </a:lnTo>
                <a:lnTo>
                  <a:pt x="213" y="718"/>
                </a:lnTo>
                <a:lnTo>
                  <a:pt x="214" y="718"/>
                </a:lnTo>
                <a:lnTo>
                  <a:pt x="215" y="718"/>
                </a:lnTo>
                <a:lnTo>
                  <a:pt x="216" y="718"/>
                </a:lnTo>
                <a:lnTo>
                  <a:pt x="217" y="718"/>
                </a:lnTo>
                <a:lnTo>
                  <a:pt x="218" y="718"/>
                </a:lnTo>
                <a:lnTo>
                  <a:pt x="219" y="718"/>
                </a:lnTo>
                <a:lnTo>
                  <a:pt x="220" y="718"/>
                </a:lnTo>
                <a:lnTo>
                  <a:pt x="221" y="718"/>
                </a:lnTo>
                <a:lnTo>
                  <a:pt x="222" y="717"/>
                </a:lnTo>
                <a:lnTo>
                  <a:pt x="223" y="717"/>
                </a:lnTo>
                <a:lnTo>
                  <a:pt x="224" y="718"/>
                </a:lnTo>
                <a:lnTo>
                  <a:pt x="225" y="718"/>
                </a:lnTo>
                <a:lnTo>
                  <a:pt x="226" y="718"/>
                </a:lnTo>
                <a:lnTo>
                  <a:pt x="227" y="718"/>
                </a:lnTo>
                <a:lnTo>
                  <a:pt x="228" y="718"/>
                </a:lnTo>
                <a:lnTo>
                  <a:pt x="229" y="718"/>
                </a:lnTo>
                <a:lnTo>
                  <a:pt x="229" y="717"/>
                </a:lnTo>
                <a:lnTo>
                  <a:pt x="230" y="717"/>
                </a:lnTo>
                <a:lnTo>
                  <a:pt x="231" y="717"/>
                </a:lnTo>
                <a:lnTo>
                  <a:pt x="232" y="717"/>
                </a:lnTo>
                <a:lnTo>
                  <a:pt x="233" y="718"/>
                </a:lnTo>
                <a:lnTo>
                  <a:pt x="234" y="718"/>
                </a:lnTo>
                <a:lnTo>
                  <a:pt x="234" y="717"/>
                </a:lnTo>
                <a:lnTo>
                  <a:pt x="235" y="718"/>
                </a:lnTo>
                <a:lnTo>
                  <a:pt x="236" y="717"/>
                </a:lnTo>
                <a:lnTo>
                  <a:pt x="237" y="718"/>
                </a:lnTo>
                <a:lnTo>
                  <a:pt x="238" y="718"/>
                </a:lnTo>
                <a:lnTo>
                  <a:pt x="239" y="718"/>
                </a:lnTo>
                <a:lnTo>
                  <a:pt x="240" y="718"/>
                </a:lnTo>
                <a:lnTo>
                  <a:pt x="240" y="717"/>
                </a:lnTo>
                <a:lnTo>
                  <a:pt x="241" y="717"/>
                </a:lnTo>
                <a:lnTo>
                  <a:pt x="242" y="718"/>
                </a:lnTo>
                <a:lnTo>
                  <a:pt x="242" y="717"/>
                </a:lnTo>
                <a:lnTo>
                  <a:pt x="243" y="717"/>
                </a:lnTo>
                <a:lnTo>
                  <a:pt x="244" y="717"/>
                </a:lnTo>
                <a:lnTo>
                  <a:pt x="245" y="718"/>
                </a:lnTo>
                <a:lnTo>
                  <a:pt x="246" y="717"/>
                </a:lnTo>
                <a:lnTo>
                  <a:pt x="246" y="718"/>
                </a:lnTo>
                <a:lnTo>
                  <a:pt x="247" y="718"/>
                </a:lnTo>
                <a:lnTo>
                  <a:pt x="248" y="718"/>
                </a:lnTo>
                <a:lnTo>
                  <a:pt x="249" y="718"/>
                </a:lnTo>
                <a:lnTo>
                  <a:pt x="250" y="718"/>
                </a:lnTo>
                <a:lnTo>
                  <a:pt x="251" y="718"/>
                </a:lnTo>
                <a:lnTo>
                  <a:pt x="252" y="718"/>
                </a:lnTo>
                <a:lnTo>
                  <a:pt x="253" y="718"/>
                </a:lnTo>
                <a:lnTo>
                  <a:pt x="254" y="718"/>
                </a:lnTo>
                <a:lnTo>
                  <a:pt x="255" y="718"/>
                </a:lnTo>
                <a:lnTo>
                  <a:pt x="256" y="717"/>
                </a:lnTo>
                <a:lnTo>
                  <a:pt x="257" y="717"/>
                </a:lnTo>
                <a:lnTo>
                  <a:pt x="257" y="718"/>
                </a:lnTo>
                <a:lnTo>
                  <a:pt x="258" y="718"/>
                </a:lnTo>
                <a:lnTo>
                  <a:pt x="259" y="718"/>
                </a:lnTo>
                <a:lnTo>
                  <a:pt x="260" y="718"/>
                </a:lnTo>
                <a:lnTo>
                  <a:pt x="261" y="718"/>
                </a:lnTo>
                <a:lnTo>
                  <a:pt x="262" y="718"/>
                </a:lnTo>
                <a:lnTo>
                  <a:pt x="263" y="718"/>
                </a:lnTo>
                <a:lnTo>
                  <a:pt x="263" y="717"/>
                </a:lnTo>
                <a:lnTo>
                  <a:pt x="264" y="717"/>
                </a:lnTo>
                <a:lnTo>
                  <a:pt x="265" y="717"/>
                </a:lnTo>
                <a:lnTo>
                  <a:pt x="265" y="718"/>
                </a:lnTo>
                <a:lnTo>
                  <a:pt x="266" y="718"/>
                </a:lnTo>
                <a:lnTo>
                  <a:pt x="267" y="718"/>
                </a:lnTo>
                <a:lnTo>
                  <a:pt x="268" y="718"/>
                </a:lnTo>
                <a:lnTo>
                  <a:pt x="268" y="717"/>
                </a:lnTo>
                <a:lnTo>
                  <a:pt x="269" y="717"/>
                </a:lnTo>
                <a:lnTo>
                  <a:pt x="270" y="717"/>
                </a:lnTo>
                <a:lnTo>
                  <a:pt x="271" y="718"/>
                </a:lnTo>
                <a:lnTo>
                  <a:pt x="272" y="718"/>
                </a:lnTo>
                <a:lnTo>
                  <a:pt x="273" y="717"/>
                </a:lnTo>
                <a:lnTo>
                  <a:pt x="274" y="717"/>
                </a:lnTo>
                <a:lnTo>
                  <a:pt x="275" y="717"/>
                </a:lnTo>
                <a:lnTo>
                  <a:pt x="276" y="717"/>
                </a:lnTo>
                <a:lnTo>
                  <a:pt x="277" y="717"/>
                </a:lnTo>
                <a:lnTo>
                  <a:pt x="278" y="717"/>
                </a:lnTo>
                <a:lnTo>
                  <a:pt x="279" y="718"/>
                </a:lnTo>
                <a:lnTo>
                  <a:pt x="279" y="717"/>
                </a:lnTo>
                <a:lnTo>
                  <a:pt x="280" y="717"/>
                </a:lnTo>
                <a:lnTo>
                  <a:pt x="281" y="717"/>
                </a:lnTo>
                <a:lnTo>
                  <a:pt x="282" y="717"/>
                </a:lnTo>
                <a:lnTo>
                  <a:pt x="283" y="717"/>
                </a:lnTo>
                <a:lnTo>
                  <a:pt x="283" y="718"/>
                </a:lnTo>
                <a:lnTo>
                  <a:pt x="284" y="718"/>
                </a:lnTo>
                <a:lnTo>
                  <a:pt x="285" y="717"/>
                </a:lnTo>
                <a:lnTo>
                  <a:pt x="285" y="718"/>
                </a:lnTo>
                <a:lnTo>
                  <a:pt x="286" y="718"/>
                </a:lnTo>
                <a:lnTo>
                  <a:pt x="287" y="717"/>
                </a:lnTo>
                <a:lnTo>
                  <a:pt x="287" y="718"/>
                </a:lnTo>
                <a:lnTo>
                  <a:pt x="288" y="718"/>
                </a:lnTo>
                <a:lnTo>
                  <a:pt x="289" y="718"/>
                </a:lnTo>
                <a:lnTo>
                  <a:pt x="289" y="717"/>
                </a:lnTo>
                <a:lnTo>
                  <a:pt x="290" y="717"/>
                </a:lnTo>
                <a:lnTo>
                  <a:pt x="291" y="717"/>
                </a:lnTo>
                <a:lnTo>
                  <a:pt x="292" y="717"/>
                </a:lnTo>
                <a:lnTo>
                  <a:pt x="293" y="718"/>
                </a:lnTo>
                <a:lnTo>
                  <a:pt x="293" y="717"/>
                </a:lnTo>
                <a:lnTo>
                  <a:pt x="294" y="717"/>
                </a:lnTo>
                <a:lnTo>
                  <a:pt x="295" y="717"/>
                </a:lnTo>
                <a:lnTo>
                  <a:pt x="296" y="717"/>
                </a:lnTo>
                <a:lnTo>
                  <a:pt x="297" y="717"/>
                </a:lnTo>
                <a:lnTo>
                  <a:pt x="298" y="717"/>
                </a:lnTo>
                <a:lnTo>
                  <a:pt x="299" y="717"/>
                </a:lnTo>
                <a:lnTo>
                  <a:pt x="300" y="717"/>
                </a:lnTo>
                <a:lnTo>
                  <a:pt x="301" y="717"/>
                </a:lnTo>
                <a:lnTo>
                  <a:pt x="302" y="717"/>
                </a:lnTo>
                <a:lnTo>
                  <a:pt x="303" y="717"/>
                </a:lnTo>
                <a:lnTo>
                  <a:pt x="304" y="717"/>
                </a:lnTo>
                <a:lnTo>
                  <a:pt x="305" y="718"/>
                </a:lnTo>
                <a:lnTo>
                  <a:pt x="306" y="718"/>
                </a:lnTo>
                <a:lnTo>
                  <a:pt x="307" y="717"/>
                </a:lnTo>
                <a:lnTo>
                  <a:pt x="308" y="717"/>
                </a:lnTo>
                <a:lnTo>
                  <a:pt x="309" y="717"/>
                </a:lnTo>
                <a:lnTo>
                  <a:pt x="310" y="717"/>
                </a:lnTo>
                <a:lnTo>
                  <a:pt x="311" y="717"/>
                </a:lnTo>
                <a:lnTo>
                  <a:pt x="312" y="717"/>
                </a:lnTo>
                <a:lnTo>
                  <a:pt x="313" y="717"/>
                </a:lnTo>
                <a:lnTo>
                  <a:pt x="314" y="717"/>
                </a:lnTo>
                <a:lnTo>
                  <a:pt x="315" y="717"/>
                </a:lnTo>
                <a:lnTo>
                  <a:pt x="316" y="717"/>
                </a:lnTo>
                <a:lnTo>
                  <a:pt x="317" y="718"/>
                </a:lnTo>
                <a:lnTo>
                  <a:pt x="317" y="717"/>
                </a:lnTo>
                <a:lnTo>
                  <a:pt x="318" y="717"/>
                </a:lnTo>
                <a:lnTo>
                  <a:pt x="319" y="717"/>
                </a:lnTo>
                <a:lnTo>
                  <a:pt x="319" y="718"/>
                </a:lnTo>
                <a:lnTo>
                  <a:pt x="320" y="717"/>
                </a:lnTo>
                <a:lnTo>
                  <a:pt x="321" y="717"/>
                </a:lnTo>
                <a:lnTo>
                  <a:pt x="322" y="717"/>
                </a:lnTo>
                <a:lnTo>
                  <a:pt x="323" y="717"/>
                </a:lnTo>
                <a:lnTo>
                  <a:pt x="324" y="717"/>
                </a:lnTo>
                <a:lnTo>
                  <a:pt x="325" y="717"/>
                </a:lnTo>
                <a:lnTo>
                  <a:pt x="326" y="717"/>
                </a:lnTo>
                <a:lnTo>
                  <a:pt x="327" y="717"/>
                </a:lnTo>
                <a:lnTo>
                  <a:pt x="328" y="717"/>
                </a:lnTo>
                <a:lnTo>
                  <a:pt x="329" y="717"/>
                </a:lnTo>
                <a:lnTo>
                  <a:pt x="330" y="717"/>
                </a:lnTo>
                <a:lnTo>
                  <a:pt x="331" y="717"/>
                </a:lnTo>
                <a:lnTo>
                  <a:pt x="332" y="717"/>
                </a:lnTo>
                <a:lnTo>
                  <a:pt x="333" y="717"/>
                </a:lnTo>
                <a:lnTo>
                  <a:pt x="334" y="717"/>
                </a:lnTo>
                <a:lnTo>
                  <a:pt x="335" y="717"/>
                </a:lnTo>
                <a:lnTo>
                  <a:pt x="336" y="717"/>
                </a:lnTo>
                <a:lnTo>
                  <a:pt x="337" y="717"/>
                </a:lnTo>
                <a:lnTo>
                  <a:pt x="338" y="717"/>
                </a:lnTo>
                <a:lnTo>
                  <a:pt x="339" y="717"/>
                </a:lnTo>
                <a:lnTo>
                  <a:pt x="340" y="717"/>
                </a:lnTo>
                <a:lnTo>
                  <a:pt x="341" y="717"/>
                </a:lnTo>
                <a:lnTo>
                  <a:pt x="342" y="717"/>
                </a:lnTo>
                <a:lnTo>
                  <a:pt x="343" y="716"/>
                </a:lnTo>
                <a:lnTo>
                  <a:pt x="343" y="717"/>
                </a:lnTo>
                <a:lnTo>
                  <a:pt x="344" y="717"/>
                </a:lnTo>
                <a:lnTo>
                  <a:pt x="345" y="717"/>
                </a:lnTo>
                <a:lnTo>
                  <a:pt x="346" y="717"/>
                </a:lnTo>
                <a:lnTo>
                  <a:pt x="347" y="717"/>
                </a:lnTo>
                <a:lnTo>
                  <a:pt x="348" y="717"/>
                </a:lnTo>
                <a:lnTo>
                  <a:pt x="349" y="717"/>
                </a:lnTo>
                <a:lnTo>
                  <a:pt x="350" y="717"/>
                </a:lnTo>
                <a:lnTo>
                  <a:pt x="351" y="717"/>
                </a:lnTo>
                <a:lnTo>
                  <a:pt x="352" y="717"/>
                </a:lnTo>
                <a:lnTo>
                  <a:pt x="353" y="717"/>
                </a:lnTo>
                <a:lnTo>
                  <a:pt x="354" y="717"/>
                </a:lnTo>
                <a:lnTo>
                  <a:pt x="354" y="716"/>
                </a:lnTo>
                <a:lnTo>
                  <a:pt x="355" y="717"/>
                </a:lnTo>
                <a:lnTo>
                  <a:pt x="356" y="716"/>
                </a:lnTo>
                <a:lnTo>
                  <a:pt x="357" y="717"/>
                </a:lnTo>
                <a:lnTo>
                  <a:pt x="358" y="717"/>
                </a:lnTo>
                <a:lnTo>
                  <a:pt x="359" y="717"/>
                </a:lnTo>
                <a:lnTo>
                  <a:pt x="360" y="717"/>
                </a:lnTo>
                <a:lnTo>
                  <a:pt x="361" y="717"/>
                </a:lnTo>
                <a:lnTo>
                  <a:pt x="362" y="717"/>
                </a:lnTo>
                <a:lnTo>
                  <a:pt x="362" y="716"/>
                </a:lnTo>
                <a:lnTo>
                  <a:pt x="363" y="717"/>
                </a:lnTo>
                <a:lnTo>
                  <a:pt x="364" y="717"/>
                </a:lnTo>
                <a:lnTo>
                  <a:pt x="364" y="716"/>
                </a:lnTo>
                <a:lnTo>
                  <a:pt x="365" y="716"/>
                </a:lnTo>
                <a:lnTo>
                  <a:pt x="366" y="716"/>
                </a:lnTo>
                <a:lnTo>
                  <a:pt x="367" y="716"/>
                </a:lnTo>
                <a:lnTo>
                  <a:pt x="368" y="716"/>
                </a:lnTo>
                <a:lnTo>
                  <a:pt x="368" y="717"/>
                </a:lnTo>
                <a:lnTo>
                  <a:pt x="369" y="716"/>
                </a:lnTo>
                <a:lnTo>
                  <a:pt x="370" y="716"/>
                </a:lnTo>
                <a:lnTo>
                  <a:pt x="371" y="716"/>
                </a:lnTo>
                <a:lnTo>
                  <a:pt x="372" y="717"/>
                </a:lnTo>
                <a:lnTo>
                  <a:pt x="373" y="717"/>
                </a:lnTo>
                <a:lnTo>
                  <a:pt x="374" y="717"/>
                </a:lnTo>
                <a:lnTo>
                  <a:pt x="375" y="716"/>
                </a:lnTo>
                <a:lnTo>
                  <a:pt x="376" y="716"/>
                </a:lnTo>
                <a:lnTo>
                  <a:pt x="376" y="717"/>
                </a:lnTo>
                <a:lnTo>
                  <a:pt x="377" y="716"/>
                </a:lnTo>
                <a:lnTo>
                  <a:pt x="378" y="716"/>
                </a:lnTo>
                <a:lnTo>
                  <a:pt x="378" y="717"/>
                </a:lnTo>
                <a:lnTo>
                  <a:pt x="379" y="716"/>
                </a:lnTo>
                <a:lnTo>
                  <a:pt x="380" y="716"/>
                </a:lnTo>
                <a:lnTo>
                  <a:pt x="381" y="716"/>
                </a:lnTo>
                <a:lnTo>
                  <a:pt x="382" y="716"/>
                </a:lnTo>
                <a:lnTo>
                  <a:pt x="383" y="716"/>
                </a:lnTo>
                <a:lnTo>
                  <a:pt x="384" y="716"/>
                </a:lnTo>
                <a:lnTo>
                  <a:pt x="385" y="716"/>
                </a:lnTo>
                <a:lnTo>
                  <a:pt x="386" y="716"/>
                </a:lnTo>
                <a:lnTo>
                  <a:pt x="387" y="716"/>
                </a:lnTo>
                <a:lnTo>
                  <a:pt x="388" y="716"/>
                </a:lnTo>
                <a:lnTo>
                  <a:pt x="389" y="716"/>
                </a:lnTo>
                <a:lnTo>
                  <a:pt x="390" y="716"/>
                </a:lnTo>
                <a:lnTo>
                  <a:pt x="391" y="716"/>
                </a:lnTo>
                <a:lnTo>
                  <a:pt x="392" y="716"/>
                </a:lnTo>
                <a:lnTo>
                  <a:pt x="393" y="716"/>
                </a:lnTo>
                <a:lnTo>
                  <a:pt x="394" y="716"/>
                </a:lnTo>
                <a:lnTo>
                  <a:pt x="395" y="716"/>
                </a:lnTo>
                <a:lnTo>
                  <a:pt x="396" y="716"/>
                </a:lnTo>
                <a:lnTo>
                  <a:pt x="397" y="716"/>
                </a:lnTo>
                <a:lnTo>
                  <a:pt x="398" y="715"/>
                </a:lnTo>
                <a:lnTo>
                  <a:pt x="399" y="715"/>
                </a:lnTo>
                <a:lnTo>
                  <a:pt x="400" y="716"/>
                </a:lnTo>
                <a:lnTo>
                  <a:pt x="401" y="715"/>
                </a:lnTo>
                <a:lnTo>
                  <a:pt x="402" y="716"/>
                </a:lnTo>
                <a:lnTo>
                  <a:pt x="403" y="716"/>
                </a:lnTo>
                <a:lnTo>
                  <a:pt x="404" y="716"/>
                </a:lnTo>
                <a:lnTo>
                  <a:pt x="405" y="716"/>
                </a:lnTo>
                <a:lnTo>
                  <a:pt x="405" y="715"/>
                </a:lnTo>
                <a:lnTo>
                  <a:pt x="406" y="716"/>
                </a:lnTo>
                <a:lnTo>
                  <a:pt x="407" y="716"/>
                </a:lnTo>
                <a:lnTo>
                  <a:pt x="407" y="715"/>
                </a:lnTo>
                <a:lnTo>
                  <a:pt x="408" y="715"/>
                </a:lnTo>
                <a:lnTo>
                  <a:pt x="409" y="715"/>
                </a:lnTo>
                <a:lnTo>
                  <a:pt x="410" y="715"/>
                </a:lnTo>
                <a:lnTo>
                  <a:pt x="411" y="715"/>
                </a:lnTo>
                <a:lnTo>
                  <a:pt x="411" y="716"/>
                </a:lnTo>
                <a:lnTo>
                  <a:pt x="412" y="715"/>
                </a:lnTo>
                <a:lnTo>
                  <a:pt x="413" y="715"/>
                </a:lnTo>
                <a:lnTo>
                  <a:pt x="414" y="715"/>
                </a:lnTo>
                <a:lnTo>
                  <a:pt x="415" y="715"/>
                </a:lnTo>
                <a:lnTo>
                  <a:pt x="416" y="715"/>
                </a:lnTo>
                <a:lnTo>
                  <a:pt x="417" y="715"/>
                </a:lnTo>
                <a:lnTo>
                  <a:pt x="418" y="715"/>
                </a:lnTo>
                <a:lnTo>
                  <a:pt x="419" y="715"/>
                </a:lnTo>
                <a:lnTo>
                  <a:pt x="420" y="715"/>
                </a:lnTo>
                <a:lnTo>
                  <a:pt x="421" y="715"/>
                </a:lnTo>
                <a:lnTo>
                  <a:pt x="422" y="715"/>
                </a:lnTo>
                <a:lnTo>
                  <a:pt x="423" y="715"/>
                </a:lnTo>
                <a:lnTo>
                  <a:pt x="424" y="715"/>
                </a:lnTo>
                <a:lnTo>
                  <a:pt x="425" y="715"/>
                </a:lnTo>
                <a:lnTo>
                  <a:pt x="426" y="715"/>
                </a:lnTo>
                <a:lnTo>
                  <a:pt x="427" y="715"/>
                </a:lnTo>
                <a:lnTo>
                  <a:pt x="428" y="715"/>
                </a:lnTo>
                <a:lnTo>
                  <a:pt x="429" y="715"/>
                </a:lnTo>
                <a:lnTo>
                  <a:pt x="430" y="715"/>
                </a:lnTo>
                <a:lnTo>
                  <a:pt x="431" y="715"/>
                </a:lnTo>
                <a:lnTo>
                  <a:pt x="432" y="715"/>
                </a:lnTo>
                <a:lnTo>
                  <a:pt x="433" y="715"/>
                </a:lnTo>
                <a:lnTo>
                  <a:pt x="434" y="714"/>
                </a:lnTo>
                <a:lnTo>
                  <a:pt x="434" y="715"/>
                </a:lnTo>
                <a:lnTo>
                  <a:pt x="435" y="715"/>
                </a:lnTo>
                <a:lnTo>
                  <a:pt x="436" y="715"/>
                </a:lnTo>
                <a:lnTo>
                  <a:pt x="437" y="715"/>
                </a:lnTo>
                <a:lnTo>
                  <a:pt x="438" y="714"/>
                </a:lnTo>
                <a:lnTo>
                  <a:pt x="438" y="715"/>
                </a:lnTo>
                <a:lnTo>
                  <a:pt x="439" y="715"/>
                </a:lnTo>
                <a:lnTo>
                  <a:pt x="440" y="715"/>
                </a:lnTo>
                <a:lnTo>
                  <a:pt x="441" y="715"/>
                </a:lnTo>
                <a:lnTo>
                  <a:pt x="442" y="715"/>
                </a:lnTo>
                <a:lnTo>
                  <a:pt x="443" y="715"/>
                </a:lnTo>
                <a:lnTo>
                  <a:pt x="444" y="715"/>
                </a:lnTo>
                <a:lnTo>
                  <a:pt x="444" y="714"/>
                </a:lnTo>
                <a:lnTo>
                  <a:pt x="445" y="714"/>
                </a:lnTo>
                <a:lnTo>
                  <a:pt x="446" y="714"/>
                </a:lnTo>
                <a:lnTo>
                  <a:pt x="447" y="714"/>
                </a:lnTo>
                <a:lnTo>
                  <a:pt x="447" y="715"/>
                </a:lnTo>
                <a:lnTo>
                  <a:pt x="448" y="714"/>
                </a:lnTo>
                <a:lnTo>
                  <a:pt x="449" y="714"/>
                </a:lnTo>
                <a:lnTo>
                  <a:pt x="450" y="715"/>
                </a:lnTo>
                <a:lnTo>
                  <a:pt x="451" y="715"/>
                </a:lnTo>
                <a:lnTo>
                  <a:pt x="452" y="714"/>
                </a:lnTo>
                <a:lnTo>
                  <a:pt x="453" y="714"/>
                </a:lnTo>
                <a:lnTo>
                  <a:pt x="454" y="714"/>
                </a:lnTo>
                <a:lnTo>
                  <a:pt x="455" y="714"/>
                </a:lnTo>
                <a:lnTo>
                  <a:pt x="456" y="714"/>
                </a:lnTo>
                <a:lnTo>
                  <a:pt x="457" y="714"/>
                </a:lnTo>
                <a:lnTo>
                  <a:pt x="458" y="714"/>
                </a:lnTo>
                <a:lnTo>
                  <a:pt x="459" y="714"/>
                </a:lnTo>
                <a:lnTo>
                  <a:pt x="460" y="714"/>
                </a:lnTo>
                <a:lnTo>
                  <a:pt x="461" y="714"/>
                </a:lnTo>
                <a:lnTo>
                  <a:pt x="462" y="714"/>
                </a:lnTo>
                <a:lnTo>
                  <a:pt x="463" y="714"/>
                </a:lnTo>
                <a:lnTo>
                  <a:pt x="464" y="714"/>
                </a:lnTo>
                <a:lnTo>
                  <a:pt x="465" y="714"/>
                </a:lnTo>
                <a:lnTo>
                  <a:pt x="466" y="714"/>
                </a:lnTo>
                <a:lnTo>
                  <a:pt x="467" y="714"/>
                </a:lnTo>
                <a:lnTo>
                  <a:pt x="468" y="714"/>
                </a:lnTo>
                <a:lnTo>
                  <a:pt x="469" y="714"/>
                </a:lnTo>
                <a:lnTo>
                  <a:pt x="470" y="714"/>
                </a:lnTo>
                <a:lnTo>
                  <a:pt x="471" y="714"/>
                </a:lnTo>
                <a:lnTo>
                  <a:pt x="472" y="714"/>
                </a:lnTo>
                <a:lnTo>
                  <a:pt x="473" y="714"/>
                </a:lnTo>
                <a:lnTo>
                  <a:pt x="474" y="714"/>
                </a:lnTo>
                <a:lnTo>
                  <a:pt x="475" y="714"/>
                </a:lnTo>
                <a:lnTo>
                  <a:pt x="476" y="714"/>
                </a:lnTo>
                <a:lnTo>
                  <a:pt x="477" y="714"/>
                </a:lnTo>
                <a:lnTo>
                  <a:pt x="478" y="714"/>
                </a:lnTo>
                <a:lnTo>
                  <a:pt x="479" y="714"/>
                </a:lnTo>
                <a:lnTo>
                  <a:pt x="480" y="714"/>
                </a:lnTo>
                <a:lnTo>
                  <a:pt x="481" y="714"/>
                </a:lnTo>
                <a:lnTo>
                  <a:pt x="482" y="714"/>
                </a:lnTo>
                <a:lnTo>
                  <a:pt x="483" y="714"/>
                </a:lnTo>
                <a:lnTo>
                  <a:pt x="484" y="714"/>
                </a:lnTo>
                <a:lnTo>
                  <a:pt x="485" y="714"/>
                </a:lnTo>
                <a:lnTo>
                  <a:pt x="486" y="714"/>
                </a:lnTo>
                <a:lnTo>
                  <a:pt x="487" y="714"/>
                </a:lnTo>
                <a:lnTo>
                  <a:pt x="488" y="714"/>
                </a:lnTo>
                <a:lnTo>
                  <a:pt x="489" y="714"/>
                </a:lnTo>
                <a:lnTo>
                  <a:pt x="490" y="714"/>
                </a:lnTo>
                <a:lnTo>
                  <a:pt x="491" y="714"/>
                </a:lnTo>
                <a:lnTo>
                  <a:pt x="492" y="714"/>
                </a:lnTo>
                <a:lnTo>
                  <a:pt x="493" y="714"/>
                </a:lnTo>
                <a:lnTo>
                  <a:pt x="494" y="714"/>
                </a:lnTo>
                <a:lnTo>
                  <a:pt x="495" y="714"/>
                </a:lnTo>
                <a:lnTo>
                  <a:pt x="496" y="714"/>
                </a:lnTo>
                <a:lnTo>
                  <a:pt x="497" y="714"/>
                </a:lnTo>
                <a:lnTo>
                  <a:pt x="498" y="714"/>
                </a:lnTo>
                <a:lnTo>
                  <a:pt x="499" y="714"/>
                </a:lnTo>
                <a:lnTo>
                  <a:pt x="500" y="714"/>
                </a:lnTo>
                <a:lnTo>
                  <a:pt x="501" y="714"/>
                </a:lnTo>
                <a:lnTo>
                  <a:pt x="502" y="714"/>
                </a:lnTo>
                <a:lnTo>
                  <a:pt x="503" y="714"/>
                </a:lnTo>
                <a:lnTo>
                  <a:pt x="504" y="714"/>
                </a:lnTo>
                <a:lnTo>
                  <a:pt x="505" y="714"/>
                </a:lnTo>
                <a:lnTo>
                  <a:pt x="506" y="714"/>
                </a:lnTo>
                <a:lnTo>
                  <a:pt x="507" y="714"/>
                </a:lnTo>
                <a:lnTo>
                  <a:pt x="508" y="714"/>
                </a:lnTo>
                <a:lnTo>
                  <a:pt x="508" y="713"/>
                </a:lnTo>
                <a:lnTo>
                  <a:pt x="509" y="713"/>
                </a:lnTo>
                <a:lnTo>
                  <a:pt x="509" y="714"/>
                </a:lnTo>
                <a:lnTo>
                  <a:pt x="510" y="714"/>
                </a:lnTo>
                <a:lnTo>
                  <a:pt x="511" y="714"/>
                </a:lnTo>
                <a:lnTo>
                  <a:pt x="512" y="714"/>
                </a:lnTo>
                <a:lnTo>
                  <a:pt x="513" y="713"/>
                </a:lnTo>
                <a:lnTo>
                  <a:pt x="514" y="713"/>
                </a:lnTo>
                <a:lnTo>
                  <a:pt x="515" y="714"/>
                </a:lnTo>
                <a:lnTo>
                  <a:pt x="516" y="713"/>
                </a:lnTo>
                <a:lnTo>
                  <a:pt x="517" y="713"/>
                </a:lnTo>
                <a:lnTo>
                  <a:pt x="518" y="714"/>
                </a:lnTo>
                <a:lnTo>
                  <a:pt x="519" y="714"/>
                </a:lnTo>
                <a:lnTo>
                  <a:pt x="519" y="713"/>
                </a:lnTo>
                <a:lnTo>
                  <a:pt x="520" y="714"/>
                </a:lnTo>
                <a:lnTo>
                  <a:pt x="521" y="714"/>
                </a:lnTo>
                <a:lnTo>
                  <a:pt x="522" y="713"/>
                </a:lnTo>
                <a:lnTo>
                  <a:pt x="523" y="713"/>
                </a:lnTo>
                <a:lnTo>
                  <a:pt x="524" y="713"/>
                </a:lnTo>
                <a:lnTo>
                  <a:pt x="525" y="713"/>
                </a:lnTo>
                <a:lnTo>
                  <a:pt x="526" y="713"/>
                </a:lnTo>
                <a:lnTo>
                  <a:pt x="527" y="713"/>
                </a:lnTo>
                <a:lnTo>
                  <a:pt x="528" y="713"/>
                </a:lnTo>
                <a:lnTo>
                  <a:pt x="529" y="713"/>
                </a:lnTo>
                <a:lnTo>
                  <a:pt x="530" y="713"/>
                </a:lnTo>
                <a:lnTo>
                  <a:pt x="531" y="713"/>
                </a:lnTo>
                <a:lnTo>
                  <a:pt x="532" y="714"/>
                </a:lnTo>
                <a:lnTo>
                  <a:pt x="532" y="713"/>
                </a:lnTo>
                <a:lnTo>
                  <a:pt x="533" y="713"/>
                </a:lnTo>
                <a:lnTo>
                  <a:pt x="534" y="713"/>
                </a:lnTo>
                <a:lnTo>
                  <a:pt x="535" y="713"/>
                </a:lnTo>
                <a:lnTo>
                  <a:pt x="536" y="713"/>
                </a:lnTo>
                <a:lnTo>
                  <a:pt x="537" y="713"/>
                </a:lnTo>
                <a:lnTo>
                  <a:pt x="538" y="713"/>
                </a:lnTo>
                <a:lnTo>
                  <a:pt x="539" y="713"/>
                </a:lnTo>
                <a:lnTo>
                  <a:pt x="540" y="713"/>
                </a:lnTo>
                <a:lnTo>
                  <a:pt x="541" y="714"/>
                </a:lnTo>
                <a:lnTo>
                  <a:pt x="542" y="713"/>
                </a:lnTo>
                <a:lnTo>
                  <a:pt x="543" y="713"/>
                </a:lnTo>
                <a:lnTo>
                  <a:pt x="544" y="713"/>
                </a:lnTo>
                <a:lnTo>
                  <a:pt x="545" y="713"/>
                </a:lnTo>
                <a:lnTo>
                  <a:pt x="546" y="713"/>
                </a:lnTo>
                <a:lnTo>
                  <a:pt x="547" y="713"/>
                </a:lnTo>
                <a:lnTo>
                  <a:pt x="548" y="713"/>
                </a:lnTo>
                <a:lnTo>
                  <a:pt x="549" y="713"/>
                </a:lnTo>
                <a:lnTo>
                  <a:pt x="550" y="713"/>
                </a:lnTo>
                <a:lnTo>
                  <a:pt x="551" y="713"/>
                </a:lnTo>
                <a:lnTo>
                  <a:pt x="552" y="713"/>
                </a:lnTo>
                <a:lnTo>
                  <a:pt x="553" y="713"/>
                </a:lnTo>
                <a:lnTo>
                  <a:pt x="554" y="713"/>
                </a:lnTo>
                <a:lnTo>
                  <a:pt x="554" y="712"/>
                </a:lnTo>
                <a:lnTo>
                  <a:pt x="555" y="713"/>
                </a:lnTo>
                <a:lnTo>
                  <a:pt x="556" y="713"/>
                </a:lnTo>
                <a:lnTo>
                  <a:pt x="557" y="713"/>
                </a:lnTo>
                <a:lnTo>
                  <a:pt x="558" y="713"/>
                </a:lnTo>
                <a:lnTo>
                  <a:pt x="559" y="713"/>
                </a:lnTo>
                <a:lnTo>
                  <a:pt x="560" y="712"/>
                </a:lnTo>
                <a:lnTo>
                  <a:pt x="560" y="713"/>
                </a:lnTo>
                <a:lnTo>
                  <a:pt x="561" y="713"/>
                </a:lnTo>
                <a:lnTo>
                  <a:pt x="562" y="713"/>
                </a:lnTo>
                <a:lnTo>
                  <a:pt x="563" y="713"/>
                </a:lnTo>
                <a:lnTo>
                  <a:pt x="564" y="713"/>
                </a:lnTo>
                <a:lnTo>
                  <a:pt x="565" y="713"/>
                </a:lnTo>
                <a:lnTo>
                  <a:pt x="566" y="713"/>
                </a:lnTo>
                <a:lnTo>
                  <a:pt x="566" y="712"/>
                </a:lnTo>
                <a:lnTo>
                  <a:pt x="567" y="712"/>
                </a:lnTo>
                <a:lnTo>
                  <a:pt x="568" y="712"/>
                </a:lnTo>
                <a:lnTo>
                  <a:pt x="568" y="713"/>
                </a:lnTo>
                <a:lnTo>
                  <a:pt x="569" y="713"/>
                </a:lnTo>
                <a:lnTo>
                  <a:pt x="570" y="713"/>
                </a:lnTo>
                <a:lnTo>
                  <a:pt x="571" y="713"/>
                </a:lnTo>
                <a:lnTo>
                  <a:pt x="572" y="713"/>
                </a:lnTo>
                <a:lnTo>
                  <a:pt x="573" y="713"/>
                </a:lnTo>
                <a:lnTo>
                  <a:pt x="574" y="712"/>
                </a:lnTo>
                <a:lnTo>
                  <a:pt x="575" y="712"/>
                </a:lnTo>
                <a:lnTo>
                  <a:pt x="575" y="713"/>
                </a:lnTo>
                <a:lnTo>
                  <a:pt x="576" y="713"/>
                </a:lnTo>
                <a:lnTo>
                  <a:pt x="577" y="712"/>
                </a:lnTo>
                <a:lnTo>
                  <a:pt x="578" y="713"/>
                </a:lnTo>
                <a:lnTo>
                  <a:pt x="579" y="713"/>
                </a:lnTo>
                <a:lnTo>
                  <a:pt x="580" y="713"/>
                </a:lnTo>
                <a:lnTo>
                  <a:pt x="581" y="713"/>
                </a:lnTo>
                <a:lnTo>
                  <a:pt x="581" y="712"/>
                </a:lnTo>
                <a:lnTo>
                  <a:pt x="582" y="712"/>
                </a:lnTo>
                <a:lnTo>
                  <a:pt x="583" y="712"/>
                </a:lnTo>
                <a:lnTo>
                  <a:pt x="584" y="713"/>
                </a:lnTo>
                <a:lnTo>
                  <a:pt x="585" y="712"/>
                </a:lnTo>
                <a:lnTo>
                  <a:pt x="586" y="712"/>
                </a:lnTo>
                <a:lnTo>
                  <a:pt x="587" y="713"/>
                </a:lnTo>
                <a:lnTo>
                  <a:pt x="588" y="712"/>
                </a:lnTo>
                <a:lnTo>
                  <a:pt x="589" y="712"/>
                </a:lnTo>
                <a:lnTo>
                  <a:pt x="590" y="712"/>
                </a:lnTo>
                <a:lnTo>
                  <a:pt x="590" y="713"/>
                </a:lnTo>
                <a:lnTo>
                  <a:pt x="591" y="713"/>
                </a:lnTo>
                <a:lnTo>
                  <a:pt x="592" y="713"/>
                </a:lnTo>
                <a:lnTo>
                  <a:pt x="593" y="713"/>
                </a:lnTo>
                <a:lnTo>
                  <a:pt x="594" y="712"/>
                </a:lnTo>
                <a:lnTo>
                  <a:pt x="595" y="712"/>
                </a:lnTo>
                <a:lnTo>
                  <a:pt x="596" y="712"/>
                </a:lnTo>
                <a:lnTo>
                  <a:pt x="597" y="712"/>
                </a:lnTo>
                <a:lnTo>
                  <a:pt x="598" y="712"/>
                </a:lnTo>
                <a:lnTo>
                  <a:pt x="599" y="712"/>
                </a:lnTo>
                <a:lnTo>
                  <a:pt x="600" y="713"/>
                </a:lnTo>
                <a:lnTo>
                  <a:pt x="601" y="713"/>
                </a:lnTo>
                <a:lnTo>
                  <a:pt x="601" y="712"/>
                </a:lnTo>
                <a:lnTo>
                  <a:pt x="602" y="712"/>
                </a:lnTo>
                <a:lnTo>
                  <a:pt x="603" y="712"/>
                </a:lnTo>
                <a:lnTo>
                  <a:pt x="604" y="712"/>
                </a:lnTo>
                <a:lnTo>
                  <a:pt x="605" y="712"/>
                </a:lnTo>
                <a:lnTo>
                  <a:pt x="606" y="712"/>
                </a:lnTo>
                <a:lnTo>
                  <a:pt x="607" y="712"/>
                </a:lnTo>
                <a:lnTo>
                  <a:pt x="608" y="712"/>
                </a:lnTo>
                <a:lnTo>
                  <a:pt x="609" y="712"/>
                </a:lnTo>
                <a:lnTo>
                  <a:pt x="610" y="713"/>
                </a:lnTo>
                <a:lnTo>
                  <a:pt x="611" y="712"/>
                </a:lnTo>
                <a:lnTo>
                  <a:pt x="612" y="712"/>
                </a:lnTo>
                <a:lnTo>
                  <a:pt x="613" y="712"/>
                </a:lnTo>
                <a:lnTo>
                  <a:pt x="614" y="712"/>
                </a:lnTo>
                <a:lnTo>
                  <a:pt x="615" y="712"/>
                </a:lnTo>
                <a:lnTo>
                  <a:pt x="616" y="712"/>
                </a:lnTo>
                <a:lnTo>
                  <a:pt x="617" y="712"/>
                </a:lnTo>
                <a:lnTo>
                  <a:pt x="618" y="712"/>
                </a:lnTo>
                <a:lnTo>
                  <a:pt x="619" y="712"/>
                </a:lnTo>
                <a:lnTo>
                  <a:pt x="620" y="712"/>
                </a:lnTo>
                <a:lnTo>
                  <a:pt x="621" y="712"/>
                </a:lnTo>
                <a:lnTo>
                  <a:pt x="622" y="712"/>
                </a:lnTo>
                <a:lnTo>
                  <a:pt x="623" y="712"/>
                </a:lnTo>
                <a:lnTo>
                  <a:pt x="624" y="712"/>
                </a:lnTo>
                <a:lnTo>
                  <a:pt x="625" y="712"/>
                </a:lnTo>
                <a:lnTo>
                  <a:pt x="626" y="712"/>
                </a:lnTo>
                <a:lnTo>
                  <a:pt x="627" y="712"/>
                </a:lnTo>
                <a:lnTo>
                  <a:pt x="628" y="712"/>
                </a:lnTo>
                <a:lnTo>
                  <a:pt x="629" y="712"/>
                </a:lnTo>
                <a:lnTo>
                  <a:pt x="630" y="712"/>
                </a:lnTo>
                <a:lnTo>
                  <a:pt x="631" y="711"/>
                </a:lnTo>
                <a:lnTo>
                  <a:pt x="632" y="711"/>
                </a:lnTo>
                <a:lnTo>
                  <a:pt x="633" y="712"/>
                </a:lnTo>
                <a:lnTo>
                  <a:pt x="634" y="712"/>
                </a:lnTo>
                <a:lnTo>
                  <a:pt x="634" y="711"/>
                </a:lnTo>
                <a:lnTo>
                  <a:pt x="635" y="712"/>
                </a:lnTo>
                <a:lnTo>
                  <a:pt x="636" y="711"/>
                </a:lnTo>
                <a:lnTo>
                  <a:pt x="637" y="712"/>
                </a:lnTo>
                <a:lnTo>
                  <a:pt x="638" y="712"/>
                </a:lnTo>
                <a:lnTo>
                  <a:pt x="639" y="712"/>
                </a:lnTo>
                <a:lnTo>
                  <a:pt x="640" y="712"/>
                </a:lnTo>
                <a:lnTo>
                  <a:pt x="641" y="712"/>
                </a:lnTo>
                <a:lnTo>
                  <a:pt x="642" y="712"/>
                </a:lnTo>
                <a:lnTo>
                  <a:pt x="643" y="712"/>
                </a:lnTo>
                <a:lnTo>
                  <a:pt x="644" y="711"/>
                </a:lnTo>
                <a:lnTo>
                  <a:pt x="645" y="712"/>
                </a:lnTo>
                <a:lnTo>
                  <a:pt x="646" y="712"/>
                </a:lnTo>
                <a:lnTo>
                  <a:pt x="647" y="712"/>
                </a:lnTo>
                <a:lnTo>
                  <a:pt x="647" y="711"/>
                </a:lnTo>
                <a:lnTo>
                  <a:pt x="648" y="712"/>
                </a:lnTo>
                <a:lnTo>
                  <a:pt x="648" y="711"/>
                </a:lnTo>
                <a:lnTo>
                  <a:pt x="649" y="711"/>
                </a:lnTo>
                <a:lnTo>
                  <a:pt x="650" y="711"/>
                </a:lnTo>
                <a:lnTo>
                  <a:pt x="651" y="711"/>
                </a:lnTo>
                <a:lnTo>
                  <a:pt x="652" y="711"/>
                </a:lnTo>
                <a:lnTo>
                  <a:pt x="653" y="711"/>
                </a:lnTo>
                <a:lnTo>
                  <a:pt x="654" y="711"/>
                </a:lnTo>
                <a:lnTo>
                  <a:pt x="655" y="711"/>
                </a:lnTo>
                <a:lnTo>
                  <a:pt x="656" y="711"/>
                </a:lnTo>
                <a:lnTo>
                  <a:pt x="657" y="711"/>
                </a:lnTo>
                <a:lnTo>
                  <a:pt x="658" y="711"/>
                </a:lnTo>
                <a:lnTo>
                  <a:pt x="659" y="711"/>
                </a:lnTo>
                <a:lnTo>
                  <a:pt x="660" y="711"/>
                </a:lnTo>
                <a:lnTo>
                  <a:pt x="661" y="711"/>
                </a:lnTo>
                <a:lnTo>
                  <a:pt x="662" y="711"/>
                </a:lnTo>
                <a:lnTo>
                  <a:pt x="663" y="711"/>
                </a:lnTo>
                <a:lnTo>
                  <a:pt x="664" y="710"/>
                </a:lnTo>
                <a:lnTo>
                  <a:pt x="665" y="710"/>
                </a:lnTo>
                <a:lnTo>
                  <a:pt x="665" y="711"/>
                </a:lnTo>
                <a:lnTo>
                  <a:pt x="666" y="710"/>
                </a:lnTo>
                <a:lnTo>
                  <a:pt x="667" y="710"/>
                </a:lnTo>
                <a:lnTo>
                  <a:pt x="668" y="710"/>
                </a:lnTo>
                <a:lnTo>
                  <a:pt x="669" y="710"/>
                </a:lnTo>
                <a:lnTo>
                  <a:pt x="670" y="710"/>
                </a:lnTo>
                <a:lnTo>
                  <a:pt x="671" y="709"/>
                </a:lnTo>
                <a:lnTo>
                  <a:pt x="672" y="709"/>
                </a:lnTo>
                <a:lnTo>
                  <a:pt x="673" y="709"/>
                </a:lnTo>
                <a:lnTo>
                  <a:pt x="673" y="708"/>
                </a:lnTo>
                <a:lnTo>
                  <a:pt x="674" y="708"/>
                </a:lnTo>
                <a:lnTo>
                  <a:pt x="675" y="707"/>
                </a:lnTo>
                <a:lnTo>
                  <a:pt x="676" y="707"/>
                </a:lnTo>
                <a:lnTo>
                  <a:pt x="677" y="707"/>
                </a:lnTo>
                <a:lnTo>
                  <a:pt x="678" y="706"/>
                </a:lnTo>
                <a:lnTo>
                  <a:pt x="679" y="706"/>
                </a:lnTo>
                <a:lnTo>
                  <a:pt x="679" y="705"/>
                </a:lnTo>
                <a:lnTo>
                  <a:pt x="680" y="705"/>
                </a:lnTo>
                <a:lnTo>
                  <a:pt x="681" y="704"/>
                </a:lnTo>
                <a:lnTo>
                  <a:pt x="682" y="704"/>
                </a:lnTo>
                <a:lnTo>
                  <a:pt x="682" y="703"/>
                </a:lnTo>
                <a:lnTo>
                  <a:pt x="683" y="702"/>
                </a:lnTo>
                <a:lnTo>
                  <a:pt x="684" y="702"/>
                </a:lnTo>
                <a:lnTo>
                  <a:pt x="684" y="701"/>
                </a:lnTo>
                <a:lnTo>
                  <a:pt x="685" y="701"/>
                </a:lnTo>
                <a:lnTo>
                  <a:pt x="686" y="700"/>
                </a:lnTo>
                <a:lnTo>
                  <a:pt x="686" y="699"/>
                </a:lnTo>
                <a:lnTo>
                  <a:pt x="687" y="699"/>
                </a:lnTo>
                <a:lnTo>
                  <a:pt x="687" y="698"/>
                </a:lnTo>
                <a:lnTo>
                  <a:pt x="688" y="697"/>
                </a:lnTo>
                <a:lnTo>
                  <a:pt x="688" y="696"/>
                </a:lnTo>
                <a:lnTo>
                  <a:pt x="689" y="696"/>
                </a:lnTo>
                <a:lnTo>
                  <a:pt x="690" y="695"/>
                </a:lnTo>
                <a:lnTo>
                  <a:pt x="690" y="694"/>
                </a:lnTo>
                <a:lnTo>
                  <a:pt x="691" y="694"/>
                </a:lnTo>
                <a:lnTo>
                  <a:pt x="692" y="693"/>
                </a:lnTo>
                <a:lnTo>
                  <a:pt x="692" y="692"/>
                </a:lnTo>
                <a:lnTo>
                  <a:pt x="693" y="691"/>
                </a:lnTo>
                <a:lnTo>
                  <a:pt x="694" y="691"/>
                </a:lnTo>
                <a:lnTo>
                  <a:pt x="694" y="689"/>
                </a:lnTo>
                <a:lnTo>
                  <a:pt x="695" y="688"/>
                </a:lnTo>
                <a:lnTo>
                  <a:pt x="696" y="687"/>
                </a:lnTo>
                <a:lnTo>
                  <a:pt x="696" y="686"/>
                </a:lnTo>
                <a:lnTo>
                  <a:pt x="697" y="686"/>
                </a:lnTo>
                <a:lnTo>
                  <a:pt x="698" y="685"/>
                </a:lnTo>
                <a:lnTo>
                  <a:pt x="698" y="684"/>
                </a:lnTo>
                <a:lnTo>
                  <a:pt x="699" y="683"/>
                </a:lnTo>
                <a:lnTo>
                  <a:pt x="700" y="682"/>
                </a:lnTo>
                <a:lnTo>
                  <a:pt x="701" y="681"/>
                </a:lnTo>
                <a:lnTo>
                  <a:pt x="701" y="680"/>
                </a:lnTo>
                <a:lnTo>
                  <a:pt x="702" y="679"/>
                </a:lnTo>
                <a:lnTo>
                  <a:pt x="703" y="678"/>
                </a:lnTo>
                <a:lnTo>
                  <a:pt x="703" y="677"/>
                </a:lnTo>
                <a:lnTo>
                  <a:pt x="704" y="676"/>
                </a:lnTo>
                <a:lnTo>
                  <a:pt x="705" y="675"/>
                </a:lnTo>
                <a:lnTo>
                  <a:pt x="706" y="673"/>
                </a:lnTo>
                <a:lnTo>
                  <a:pt x="707" y="673"/>
                </a:lnTo>
                <a:lnTo>
                  <a:pt x="707" y="672"/>
                </a:lnTo>
                <a:lnTo>
                  <a:pt x="708" y="671"/>
                </a:lnTo>
                <a:lnTo>
                  <a:pt x="709" y="670"/>
                </a:lnTo>
                <a:lnTo>
                  <a:pt x="709" y="669"/>
                </a:lnTo>
                <a:lnTo>
                  <a:pt x="710" y="668"/>
                </a:lnTo>
                <a:lnTo>
                  <a:pt x="711" y="667"/>
                </a:lnTo>
                <a:lnTo>
                  <a:pt x="712" y="666"/>
                </a:lnTo>
                <a:lnTo>
                  <a:pt x="712" y="665"/>
                </a:lnTo>
                <a:lnTo>
                  <a:pt x="713" y="664"/>
                </a:lnTo>
                <a:lnTo>
                  <a:pt x="714" y="664"/>
                </a:lnTo>
                <a:lnTo>
                  <a:pt x="714" y="663"/>
                </a:lnTo>
                <a:lnTo>
                  <a:pt x="715" y="662"/>
                </a:lnTo>
                <a:lnTo>
                  <a:pt x="716" y="661"/>
                </a:lnTo>
                <a:lnTo>
                  <a:pt x="716" y="660"/>
                </a:lnTo>
                <a:lnTo>
                  <a:pt x="717" y="659"/>
                </a:lnTo>
                <a:lnTo>
                  <a:pt x="718" y="659"/>
                </a:lnTo>
                <a:lnTo>
                  <a:pt x="718" y="658"/>
                </a:lnTo>
                <a:lnTo>
                  <a:pt x="719" y="657"/>
                </a:lnTo>
                <a:lnTo>
                  <a:pt x="720" y="656"/>
                </a:lnTo>
                <a:lnTo>
                  <a:pt x="721" y="655"/>
                </a:lnTo>
                <a:lnTo>
                  <a:pt x="722" y="654"/>
                </a:lnTo>
                <a:lnTo>
                  <a:pt x="722" y="653"/>
                </a:lnTo>
                <a:lnTo>
                  <a:pt x="723" y="652"/>
                </a:lnTo>
                <a:lnTo>
                  <a:pt x="724" y="652"/>
                </a:lnTo>
                <a:lnTo>
                  <a:pt x="724" y="651"/>
                </a:lnTo>
                <a:lnTo>
                  <a:pt x="725" y="650"/>
                </a:lnTo>
                <a:lnTo>
                  <a:pt x="726" y="649"/>
                </a:lnTo>
                <a:lnTo>
                  <a:pt x="727" y="649"/>
                </a:lnTo>
                <a:lnTo>
                  <a:pt x="727" y="648"/>
                </a:lnTo>
                <a:lnTo>
                  <a:pt x="728" y="647"/>
                </a:lnTo>
                <a:lnTo>
                  <a:pt x="729" y="647"/>
                </a:lnTo>
                <a:lnTo>
                  <a:pt x="729" y="646"/>
                </a:lnTo>
                <a:lnTo>
                  <a:pt x="730" y="645"/>
                </a:lnTo>
                <a:lnTo>
                  <a:pt x="731" y="645"/>
                </a:lnTo>
                <a:lnTo>
                  <a:pt x="731" y="644"/>
                </a:lnTo>
                <a:lnTo>
                  <a:pt x="732" y="644"/>
                </a:lnTo>
                <a:lnTo>
                  <a:pt x="733" y="643"/>
                </a:lnTo>
                <a:lnTo>
                  <a:pt x="734" y="642"/>
                </a:lnTo>
                <a:lnTo>
                  <a:pt x="735" y="642"/>
                </a:lnTo>
                <a:lnTo>
                  <a:pt x="735" y="641"/>
                </a:lnTo>
                <a:lnTo>
                  <a:pt x="736" y="641"/>
                </a:lnTo>
                <a:lnTo>
                  <a:pt x="737" y="640"/>
                </a:lnTo>
                <a:lnTo>
                  <a:pt x="738" y="639"/>
                </a:lnTo>
                <a:lnTo>
                  <a:pt x="739" y="639"/>
                </a:lnTo>
                <a:lnTo>
                  <a:pt x="739" y="638"/>
                </a:lnTo>
                <a:lnTo>
                  <a:pt x="740" y="638"/>
                </a:lnTo>
                <a:lnTo>
                  <a:pt x="741" y="638"/>
                </a:lnTo>
                <a:lnTo>
                  <a:pt x="742" y="637"/>
                </a:lnTo>
                <a:lnTo>
                  <a:pt x="743" y="636"/>
                </a:lnTo>
                <a:lnTo>
                  <a:pt x="744" y="636"/>
                </a:lnTo>
                <a:lnTo>
                  <a:pt x="745" y="636"/>
                </a:lnTo>
                <a:lnTo>
                  <a:pt x="746" y="635"/>
                </a:lnTo>
                <a:lnTo>
                  <a:pt x="747" y="635"/>
                </a:lnTo>
                <a:lnTo>
                  <a:pt x="748" y="635"/>
                </a:lnTo>
                <a:lnTo>
                  <a:pt x="749" y="634"/>
                </a:lnTo>
                <a:lnTo>
                  <a:pt x="750" y="634"/>
                </a:lnTo>
                <a:lnTo>
                  <a:pt x="751" y="634"/>
                </a:lnTo>
                <a:lnTo>
                  <a:pt x="752" y="633"/>
                </a:lnTo>
                <a:lnTo>
                  <a:pt x="753" y="633"/>
                </a:lnTo>
                <a:lnTo>
                  <a:pt x="754" y="632"/>
                </a:lnTo>
                <a:lnTo>
                  <a:pt x="755" y="632"/>
                </a:lnTo>
                <a:lnTo>
                  <a:pt x="756" y="631"/>
                </a:lnTo>
                <a:lnTo>
                  <a:pt x="757" y="631"/>
                </a:lnTo>
                <a:lnTo>
                  <a:pt x="758" y="631"/>
                </a:lnTo>
                <a:lnTo>
                  <a:pt x="758" y="630"/>
                </a:lnTo>
                <a:lnTo>
                  <a:pt x="759" y="630"/>
                </a:lnTo>
                <a:lnTo>
                  <a:pt x="760" y="630"/>
                </a:lnTo>
                <a:lnTo>
                  <a:pt x="760" y="629"/>
                </a:lnTo>
                <a:lnTo>
                  <a:pt x="761" y="629"/>
                </a:lnTo>
                <a:lnTo>
                  <a:pt x="762" y="629"/>
                </a:lnTo>
                <a:lnTo>
                  <a:pt x="762" y="628"/>
                </a:lnTo>
                <a:lnTo>
                  <a:pt x="763" y="628"/>
                </a:lnTo>
                <a:lnTo>
                  <a:pt x="764" y="627"/>
                </a:lnTo>
                <a:lnTo>
                  <a:pt x="765" y="627"/>
                </a:lnTo>
                <a:lnTo>
                  <a:pt x="766" y="627"/>
                </a:lnTo>
                <a:lnTo>
                  <a:pt x="767" y="626"/>
                </a:lnTo>
                <a:lnTo>
                  <a:pt x="767" y="625"/>
                </a:lnTo>
                <a:lnTo>
                  <a:pt x="768" y="625"/>
                </a:lnTo>
                <a:lnTo>
                  <a:pt x="769" y="624"/>
                </a:lnTo>
                <a:lnTo>
                  <a:pt x="770" y="623"/>
                </a:lnTo>
                <a:lnTo>
                  <a:pt x="771" y="623"/>
                </a:lnTo>
                <a:lnTo>
                  <a:pt x="772" y="622"/>
                </a:lnTo>
                <a:lnTo>
                  <a:pt x="773" y="622"/>
                </a:lnTo>
                <a:lnTo>
                  <a:pt x="773" y="621"/>
                </a:lnTo>
                <a:lnTo>
                  <a:pt x="774" y="621"/>
                </a:lnTo>
                <a:lnTo>
                  <a:pt x="775" y="620"/>
                </a:lnTo>
                <a:lnTo>
                  <a:pt x="776" y="619"/>
                </a:lnTo>
                <a:lnTo>
                  <a:pt x="777" y="619"/>
                </a:lnTo>
                <a:lnTo>
                  <a:pt x="778" y="618"/>
                </a:lnTo>
                <a:lnTo>
                  <a:pt x="779" y="618"/>
                </a:lnTo>
                <a:lnTo>
                  <a:pt x="780" y="617"/>
                </a:lnTo>
                <a:lnTo>
                  <a:pt x="781" y="616"/>
                </a:lnTo>
                <a:lnTo>
                  <a:pt x="782" y="616"/>
                </a:lnTo>
                <a:lnTo>
                  <a:pt x="783" y="615"/>
                </a:lnTo>
                <a:lnTo>
                  <a:pt x="784" y="615"/>
                </a:lnTo>
                <a:lnTo>
                  <a:pt x="785" y="615"/>
                </a:lnTo>
                <a:lnTo>
                  <a:pt x="786" y="615"/>
                </a:lnTo>
                <a:lnTo>
                  <a:pt x="787" y="614"/>
                </a:lnTo>
                <a:lnTo>
                  <a:pt x="788" y="614"/>
                </a:lnTo>
                <a:lnTo>
                  <a:pt x="789" y="614"/>
                </a:lnTo>
                <a:lnTo>
                  <a:pt x="790" y="613"/>
                </a:lnTo>
                <a:lnTo>
                  <a:pt x="791" y="613"/>
                </a:lnTo>
                <a:lnTo>
                  <a:pt x="792" y="613"/>
                </a:lnTo>
                <a:lnTo>
                  <a:pt x="793" y="613"/>
                </a:lnTo>
                <a:lnTo>
                  <a:pt x="794" y="613"/>
                </a:lnTo>
                <a:lnTo>
                  <a:pt x="795" y="613"/>
                </a:lnTo>
                <a:lnTo>
                  <a:pt x="796" y="613"/>
                </a:lnTo>
                <a:lnTo>
                  <a:pt x="797" y="613"/>
                </a:lnTo>
                <a:lnTo>
                  <a:pt x="798" y="613"/>
                </a:lnTo>
                <a:lnTo>
                  <a:pt x="799" y="613"/>
                </a:lnTo>
                <a:lnTo>
                  <a:pt x="800" y="613"/>
                </a:lnTo>
                <a:lnTo>
                  <a:pt x="801" y="613"/>
                </a:lnTo>
                <a:lnTo>
                  <a:pt x="801" y="612"/>
                </a:lnTo>
                <a:lnTo>
                  <a:pt x="802" y="613"/>
                </a:lnTo>
                <a:lnTo>
                  <a:pt x="803" y="613"/>
                </a:lnTo>
                <a:lnTo>
                  <a:pt x="804" y="613"/>
                </a:lnTo>
                <a:lnTo>
                  <a:pt x="805" y="613"/>
                </a:lnTo>
                <a:lnTo>
                  <a:pt x="806" y="613"/>
                </a:lnTo>
                <a:lnTo>
                  <a:pt x="807" y="613"/>
                </a:lnTo>
                <a:lnTo>
                  <a:pt x="808" y="613"/>
                </a:lnTo>
                <a:lnTo>
                  <a:pt x="809" y="613"/>
                </a:lnTo>
                <a:lnTo>
                  <a:pt x="810" y="613"/>
                </a:lnTo>
                <a:lnTo>
                  <a:pt x="811" y="614"/>
                </a:lnTo>
                <a:lnTo>
                  <a:pt x="812" y="614"/>
                </a:lnTo>
                <a:lnTo>
                  <a:pt x="813" y="614"/>
                </a:lnTo>
                <a:lnTo>
                  <a:pt x="814" y="615"/>
                </a:lnTo>
                <a:lnTo>
                  <a:pt x="815" y="615"/>
                </a:lnTo>
                <a:lnTo>
                  <a:pt x="816" y="615"/>
                </a:lnTo>
                <a:lnTo>
                  <a:pt x="817" y="615"/>
                </a:lnTo>
                <a:lnTo>
                  <a:pt x="818" y="616"/>
                </a:lnTo>
                <a:lnTo>
                  <a:pt x="819" y="616"/>
                </a:lnTo>
                <a:lnTo>
                  <a:pt x="820" y="616"/>
                </a:lnTo>
                <a:lnTo>
                  <a:pt x="820" y="617"/>
                </a:lnTo>
                <a:lnTo>
                  <a:pt x="821" y="617"/>
                </a:lnTo>
                <a:lnTo>
                  <a:pt x="822" y="617"/>
                </a:lnTo>
                <a:lnTo>
                  <a:pt x="822" y="618"/>
                </a:lnTo>
                <a:lnTo>
                  <a:pt x="823" y="618"/>
                </a:lnTo>
                <a:lnTo>
                  <a:pt x="824" y="618"/>
                </a:lnTo>
                <a:lnTo>
                  <a:pt x="824" y="619"/>
                </a:lnTo>
                <a:lnTo>
                  <a:pt x="825" y="619"/>
                </a:lnTo>
                <a:lnTo>
                  <a:pt x="826" y="619"/>
                </a:lnTo>
                <a:lnTo>
                  <a:pt x="827" y="620"/>
                </a:lnTo>
                <a:lnTo>
                  <a:pt x="828" y="620"/>
                </a:lnTo>
                <a:lnTo>
                  <a:pt x="829" y="621"/>
                </a:lnTo>
                <a:lnTo>
                  <a:pt x="830" y="621"/>
                </a:lnTo>
                <a:lnTo>
                  <a:pt x="831" y="621"/>
                </a:lnTo>
                <a:lnTo>
                  <a:pt x="831" y="622"/>
                </a:lnTo>
                <a:lnTo>
                  <a:pt x="832" y="622"/>
                </a:lnTo>
                <a:lnTo>
                  <a:pt x="833" y="623"/>
                </a:lnTo>
                <a:lnTo>
                  <a:pt x="834" y="624"/>
                </a:lnTo>
                <a:lnTo>
                  <a:pt x="835" y="624"/>
                </a:lnTo>
                <a:lnTo>
                  <a:pt x="836" y="624"/>
                </a:lnTo>
                <a:lnTo>
                  <a:pt x="837" y="625"/>
                </a:lnTo>
                <a:lnTo>
                  <a:pt x="838" y="626"/>
                </a:lnTo>
                <a:lnTo>
                  <a:pt x="839" y="626"/>
                </a:lnTo>
                <a:lnTo>
                  <a:pt x="840" y="627"/>
                </a:lnTo>
                <a:lnTo>
                  <a:pt x="841" y="628"/>
                </a:lnTo>
                <a:lnTo>
                  <a:pt x="842" y="628"/>
                </a:lnTo>
                <a:lnTo>
                  <a:pt x="842" y="629"/>
                </a:lnTo>
                <a:lnTo>
                  <a:pt x="843" y="629"/>
                </a:lnTo>
                <a:lnTo>
                  <a:pt x="844" y="630"/>
                </a:lnTo>
                <a:lnTo>
                  <a:pt x="845" y="631"/>
                </a:lnTo>
                <a:lnTo>
                  <a:pt x="846" y="631"/>
                </a:lnTo>
                <a:lnTo>
                  <a:pt x="847" y="632"/>
                </a:lnTo>
                <a:lnTo>
                  <a:pt x="848" y="632"/>
                </a:lnTo>
                <a:lnTo>
                  <a:pt x="848" y="633"/>
                </a:lnTo>
                <a:lnTo>
                  <a:pt x="849" y="634"/>
                </a:lnTo>
                <a:lnTo>
                  <a:pt x="850" y="634"/>
                </a:lnTo>
                <a:lnTo>
                  <a:pt x="851" y="635"/>
                </a:lnTo>
                <a:lnTo>
                  <a:pt x="852" y="635"/>
                </a:lnTo>
                <a:lnTo>
                  <a:pt x="852" y="636"/>
                </a:lnTo>
                <a:lnTo>
                  <a:pt x="853" y="637"/>
                </a:lnTo>
                <a:lnTo>
                  <a:pt x="854" y="638"/>
                </a:lnTo>
                <a:lnTo>
                  <a:pt x="855" y="638"/>
                </a:lnTo>
                <a:lnTo>
                  <a:pt x="856" y="638"/>
                </a:lnTo>
                <a:lnTo>
                  <a:pt x="857" y="638"/>
                </a:lnTo>
                <a:lnTo>
                  <a:pt x="857" y="639"/>
                </a:lnTo>
                <a:lnTo>
                  <a:pt x="858" y="639"/>
                </a:lnTo>
                <a:lnTo>
                  <a:pt x="859" y="640"/>
                </a:lnTo>
                <a:lnTo>
                  <a:pt x="859" y="641"/>
                </a:lnTo>
                <a:lnTo>
                  <a:pt x="860" y="641"/>
                </a:lnTo>
                <a:lnTo>
                  <a:pt x="861" y="641"/>
                </a:lnTo>
                <a:lnTo>
                  <a:pt x="862" y="642"/>
                </a:lnTo>
                <a:lnTo>
                  <a:pt x="863" y="642"/>
                </a:lnTo>
                <a:lnTo>
                  <a:pt x="863" y="643"/>
                </a:lnTo>
                <a:lnTo>
                  <a:pt x="864" y="643"/>
                </a:lnTo>
                <a:lnTo>
                  <a:pt x="865" y="644"/>
                </a:lnTo>
                <a:lnTo>
                  <a:pt x="866" y="644"/>
                </a:lnTo>
                <a:lnTo>
                  <a:pt x="866" y="645"/>
                </a:lnTo>
                <a:lnTo>
                  <a:pt x="867" y="645"/>
                </a:lnTo>
                <a:lnTo>
                  <a:pt x="867" y="646"/>
                </a:lnTo>
                <a:lnTo>
                  <a:pt x="868" y="646"/>
                </a:lnTo>
                <a:lnTo>
                  <a:pt x="869" y="646"/>
                </a:lnTo>
                <a:lnTo>
                  <a:pt x="869" y="647"/>
                </a:lnTo>
                <a:lnTo>
                  <a:pt x="870" y="647"/>
                </a:lnTo>
                <a:lnTo>
                  <a:pt x="871" y="648"/>
                </a:lnTo>
                <a:lnTo>
                  <a:pt x="872" y="648"/>
                </a:lnTo>
                <a:lnTo>
                  <a:pt x="873" y="649"/>
                </a:lnTo>
                <a:lnTo>
                  <a:pt x="874" y="649"/>
                </a:lnTo>
                <a:lnTo>
                  <a:pt x="875" y="649"/>
                </a:lnTo>
                <a:lnTo>
                  <a:pt x="876" y="650"/>
                </a:lnTo>
                <a:lnTo>
                  <a:pt x="877" y="650"/>
                </a:lnTo>
                <a:lnTo>
                  <a:pt x="878" y="651"/>
                </a:lnTo>
                <a:lnTo>
                  <a:pt x="879" y="651"/>
                </a:lnTo>
                <a:lnTo>
                  <a:pt x="880" y="652"/>
                </a:lnTo>
                <a:lnTo>
                  <a:pt x="881" y="652"/>
                </a:lnTo>
                <a:lnTo>
                  <a:pt x="882" y="653"/>
                </a:lnTo>
                <a:lnTo>
                  <a:pt x="883" y="653"/>
                </a:lnTo>
                <a:lnTo>
                  <a:pt x="884" y="653"/>
                </a:lnTo>
                <a:lnTo>
                  <a:pt x="884" y="654"/>
                </a:lnTo>
                <a:lnTo>
                  <a:pt x="885" y="654"/>
                </a:lnTo>
                <a:lnTo>
                  <a:pt x="886" y="654"/>
                </a:lnTo>
                <a:lnTo>
                  <a:pt x="887" y="655"/>
                </a:lnTo>
                <a:lnTo>
                  <a:pt x="888" y="655"/>
                </a:lnTo>
                <a:lnTo>
                  <a:pt x="889" y="656"/>
                </a:lnTo>
                <a:lnTo>
                  <a:pt x="890" y="656"/>
                </a:lnTo>
                <a:lnTo>
                  <a:pt x="891" y="657"/>
                </a:lnTo>
                <a:lnTo>
                  <a:pt x="892" y="657"/>
                </a:lnTo>
                <a:lnTo>
                  <a:pt x="893" y="657"/>
                </a:lnTo>
                <a:lnTo>
                  <a:pt x="893" y="658"/>
                </a:lnTo>
                <a:lnTo>
                  <a:pt x="894" y="658"/>
                </a:lnTo>
                <a:lnTo>
                  <a:pt x="895" y="658"/>
                </a:lnTo>
                <a:lnTo>
                  <a:pt x="896" y="659"/>
                </a:lnTo>
                <a:lnTo>
                  <a:pt x="897" y="659"/>
                </a:lnTo>
                <a:lnTo>
                  <a:pt x="898" y="659"/>
                </a:lnTo>
                <a:lnTo>
                  <a:pt x="899" y="659"/>
                </a:lnTo>
                <a:lnTo>
                  <a:pt x="899" y="660"/>
                </a:lnTo>
                <a:lnTo>
                  <a:pt x="900" y="660"/>
                </a:lnTo>
                <a:lnTo>
                  <a:pt x="901" y="660"/>
                </a:lnTo>
                <a:lnTo>
                  <a:pt x="901" y="661"/>
                </a:lnTo>
                <a:lnTo>
                  <a:pt x="902" y="661"/>
                </a:lnTo>
                <a:lnTo>
                  <a:pt x="903" y="661"/>
                </a:lnTo>
                <a:lnTo>
                  <a:pt x="904" y="661"/>
                </a:lnTo>
                <a:lnTo>
                  <a:pt x="904" y="662"/>
                </a:lnTo>
                <a:lnTo>
                  <a:pt x="905" y="662"/>
                </a:lnTo>
                <a:lnTo>
                  <a:pt x="906" y="662"/>
                </a:lnTo>
                <a:lnTo>
                  <a:pt x="907" y="662"/>
                </a:lnTo>
                <a:lnTo>
                  <a:pt x="908" y="663"/>
                </a:lnTo>
                <a:lnTo>
                  <a:pt x="909" y="663"/>
                </a:lnTo>
                <a:lnTo>
                  <a:pt x="910" y="662"/>
                </a:lnTo>
                <a:lnTo>
                  <a:pt x="910" y="663"/>
                </a:lnTo>
                <a:lnTo>
                  <a:pt x="911" y="664"/>
                </a:lnTo>
                <a:lnTo>
                  <a:pt x="912" y="664"/>
                </a:lnTo>
                <a:lnTo>
                  <a:pt x="913" y="664"/>
                </a:lnTo>
                <a:lnTo>
                  <a:pt x="914" y="664"/>
                </a:lnTo>
                <a:lnTo>
                  <a:pt x="915" y="665"/>
                </a:lnTo>
                <a:lnTo>
                  <a:pt x="916" y="665"/>
                </a:lnTo>
                <a:lnTo>
                  <a:pt x="917" y="665"/>
                </a:lnTo>
                <a:lnTo>
                  <a:pt x="917" y="666"/>
                </a:lnTo>
                <a:lnTo>
                  <a:pt x="918" y="666"/>
                </a:lnTo>
                <a:lnTo>
                  <a:pt x="919" y="666"/>
                </a:lnTo>
                <a:lnTo>
                  <a:pt x="920" y="666"/>
                </a:lnTo>
                <a:lnTo>
                  <a:pt x="921" y="667"/>
                </a:lnTo>
                <a:lnTo>
                  <a:pt x="922" y="667"/>
                </a:lnTo>
                <a:lnTo>
                  <a:pt x="923" y="667"/>
                </a:lnTo>
                <a:lnTo>
                  <a:pt x="924" y="668"/>
                </a:lnTo>
                <a:lnTo>
                  <a:pt x="925" y="668"/>
                </a:lnTo>
                <a:lnTo>
                  <a:pt x="926" y="669"/>
                </a:lnTo>
                <a:lnTo>
                  <a:pt x="927" y="669"/>
                </a:lnTo>
                <a:lnTo>
                  <a:pt x="928" y="669"/>
                </a:lnTo>
                <a:lnTo>
                  <a:pt x="929" y="669"/>
                </a:lnTo>
                <a:lnTo>
                  <a:pt x="929" y="670"/>
                </a:lnTo>
                <a:lnTo>
                  <a:pt x="930" y="670"/>
                </a:lnTo>
                <a:lnTo>
                  <a:pt x="931" y="670"/>
                </a:lnTo>
                <a:lnTo>
                  <a:pt x="932" y="670"/>
                </a:lnTo>
                <a:lnTo>
                  <a:pt x="933" y="671"/>
                </a:lnTo>
                <a:lnTo>
                  <a:pt x="934" y="671"/>
                </a:lnTo>
                <a:lnTo>
                  <a:pt x="935" y="672"/>
                </a:lnTo>
                <a:lnTo>
                  <a:pt x="936" y="672"/>
                </a:lnTo>
                <a:lnTo>
                  <a:pt x="937" y="672"/>
                </a:lnTo>
                <a:lnTo>
                  <a:pt x="938" y="672"/>
                </a:lnTo>
                <a:lnTo>
                  <a:pt x="939" y="672"/>
                </a:lnTo>
                <a:lnTo>
                  <a:pt x="940" y="673"/>
                </a:lnTo>
                <a:lnTo>
                  <a:pt x="941" y="673"/>
                </a:lnTo>
                <a:lnTo>
                  <a:pt x="942" y="673"/>
                </a:lnTo>
                <a:lnTo>
                  <a:pt x="943" y="673"/>
                </a:lnTo>
                <a:lnTo>
                  <a:pt x="944" y="673"/>
                </a:lnTo>
                <a:lnTo>
                  <a:pt x="945" y="674"/>
                </a:lnTo>
                <a:lnTo>
                  <a:pt x="946" y="674"/>
                </a:lnTo>
                <a:lnTo>
                  <a:pt x="947" y="674"/>
                </a:lnTo>
                <a:lnTo>
                  <a:pt x="948" y="674"/>
                </a:lnTo>
                <a:lnTo>
                  <a:pt x="949" y="675"/>
                </a:lnTo>
                <a:lnTo>
                  <a:pt x="950" y="675"/>
                </a:lnTo>
                <a:lnTo>
                  <a:pt x="951" y="675"/>
                </a:lnTo>
                <a:lnTo>
                  <a:pt x="952" y="676"/>
                </a:lnTo>
                <a:lnTo>
                  <a:pt x="953" y="675"/>
                </a:lnTo>
                <a:lnTo>
                  <a:pt x="954" y="676"/>
                </a:lnTo>
                <a:lnTo>
                  <a:pt x="955" y="676"/>
                </a:lnTo>
                <a:lnTo>
                  <a:pt x="956" y="676"/>
                </a:lnTo>
                <a:lnTo>
                  <a:pt x="957" y="676"/>
                </a:lnTo>
                <a:lnTo>
                  <a:pt x="957" y="677"/>
                </a:lnTo>
                <a:lnTo>
                  <a:pt x="958" y="677"/>
                </a:lnTo>
                <a:lnTo>
                  <a:pt x="959" y="677"/>
                </a:lnTo>
                <a:lnTo>
                  <a:pt x="960" y="677"/>
                </a:lnTo>
                <a:lnTo>
                  <a:pt x="961" y="677"/>
                </a:lnTo>
                <a:lnTo>
                  <a:pt x="962" y="677"/>
                </a:lnTo>
                <a:lnTo>
                  <a:pt x="963" y="678"/>
                </a:lnTo>
                <a:lnTo>
                  <a:pt x="964" y="678"/>
                </a:lnTo>
                <a:lnTo>
                  <a:pt x="965" y="678"/>
                </a:lnTo>
                <a:lnTo>
                  <a:pt x="966" y="678"/>
                </a:lnTo>
                <a:lnTo>
                  <a:pt x="967" y="679"/>
                </a:lnTo>
                <a:lnTo>
                  <a:pt x="968" y="678"/>
                </a:lnTo>
                <a:lnTo>
                  <a:pt x="968" y="679"/>
                </a:lnTo>
                <a:lnTo>
                  <a:pt x="969" y="679"/>
                </a:lnTo>
                <a:lnTo>
                  <a:pt x="970" y="679"/>
                </a:lnTo>
                <a:lnTo>
                  <a:pt x="971" y="679"/>
                </a:lnTo>
                <a:lnTo>
                  <a:pt x="972" y="679"/>
                </a:lnTo>
                <a:lnTo>
                  <a:pt x="973" y="679"/>
                </a:lnTo>
                <a:lnTo>
                  <a:pt x="974" y="679"/>
                </a:lnTo>
                <a:lnTo>
                  <a:pt x="974" y="680"/>
                </a:lnTo>
                <a:lnTo>
                  <a:pt x="975" y="680"/>
                </a:lnTo>
                <a:lnTo>
                  <a:pt x="976" y="680"/>
                </a:lnTo>
                <a:lnTo>
                  <a:pt x="977" y="680"/>
                </a:lnTo>
                <a:lnTo>
                  <a:pt x="978" y="680"/>
                </a:lnTo>
                <a:lnTo>
                  <a:pt x="979" y="680"/>
                </a:lnTo>
                <a:lnTo>
                  <a:pt x="980" y="680"/>
                </a:lnTo>
                <a:lnTo>
                  <a:pt x="980" y="681"/>
                </a:lnTo>
                <a:lnTo>
                  <a:pt x="981" y="681"/>
                </a:lnTo>
                <a:lnTo>
                  <a:pt x="982" y="681"/>
                </a:lnTo>
                <a:lnTo>
                  <a:pt x="983" y="681"/>
                </a:lnTo>
                <a:lnTo>
                  <a:pt x="984" y="681"/>
                </a:lnTo>
                <a:lnTo>
                  <a:pt x="985" y="681"/>
                </a:lnTo>
                <a:lnTo>
                  <a:pt x="986" y="681"/>
                </a:lnTo>
                <a:lnTo>
                  <a:pt x="987" y="682"/>
                </a:lnTo>
                <a:lnTo>
                  <a:pt x="987" y="681"/>
                </a:lnTo>
                <a:lnTo>
                  <a:pt x="988" y="682"/>
                </a:lnTo>
                <a:lnTo>
                  <a:pt x="989" y="682"/>
                </a:lnTo>
                <a:lnTo>
                  <a:pt x="990" y="682"/>
                </a:lnTo>
                <a:lnTo>
                  <a:pt x="991" y="682"/>
                </a:lnTo>
                <a:lnTo>
                  <a:pt x="991" y="681"/>
                </a:lnTo>
                <a:lnTo>
                  <a:pt x="992" y="682"/>
                </a:lnTo>
                <a:lnTo>
                  <a:pt x="993" y="682"/>
                </a:lnTo>
                <a:lnTo>
                  <a:pt x="994" y="682"/>
                </a:lnTo>
                <a:lnTo>
                  <a:pt x="995" y="682"/>
                </a:lnTo>
                <a:lnTo>
                  <a:pt x="996" y="682"/>
                </a:lnTo>
                <a:lnTo>
                  <a:pt x="997" y="683"/>
                </a:lnTo>
                <a:lnTo>
                  <a:pt x="997" y="682"/>
                </a:lnTo>
                <a:lnTo>
                  <a:pt x="998" y="682"/>
                </a:lnTo>
                <a:lnTo>
                  <a:pt x="999" y="683"/>
                </a:lnTo>
                <a:lnTo>
                  <a:pt x="1000" y="683"/>
                </a:lnTo>
                <a:lnTo>
                  <a:pt x="1001" y="683"/>
                </a:lnTo>
                <a:lnTo>
                  <a:pt x="1002" y="683"/>
                </a:lnTo>
                <a:lnTo>
                  <a:pt x="1003" y="683"/>
                </a:lnTo>
                <a:lnTo>
                  <a:pt x="1004" y="683"/>
                </a:lnTo>
                <a:lnTo>
                  <a:pt x="1004" y="684"/>
                </a:lnTo>
                <a:lnTo>
                  <a:pt x="1005" y="684"/>
                </a:lnTo>
                <a:lnTo>
                  <a:pt x="1006" y="684"/>
                </a:lnTo>
                <a:lnTo>
                  <a:pt x="1007" y="684"/>
                </a:lnTo>
                <a:lnTo>
                  <a:pt x="1008" y="684"/>
                </a:lnTo>
                <a:lnTo>
                  <a:pt x="1009" y="684"/>
                </a:lnTo>
                <a:lnTo>
                  <a:pt x="1010" y="684"/>
                </a:lnTo>
                <a:lnTo>
                  <a:pt x="1011" y="684"/>
                </a:lnTo>
                <a:lnTo>
                  <a:pt x="1012" y="684"/>
                </a:lnTo>
                <a:lnTo>
                  <a:pt x="1013" y="684"/>
                </a:lnTo>
                <a:lnTo>
                  <a:pt x="1014" y="684"/>
                </a:lnTo>
                <a:lnTo>
                  <a:pt x="1015" y="684"/>
                </a:lnTo>
                <a:lnTo>
                  <a:pt x="1016" y="685"/>
                </a:lnTo>
                <a:lnTo>
                  <a:pt x="1017" y="685"/>
                </a:lnTo>
                <a:lnTo>
                  <a:pt x="1018" y="685"/>
                </a:lnTo>
                <a:lnTo>
                  <a:pt x="1019" y="685"/>
                </a:lnTo>
                <a:lnTo>
                  <a:pt x="1020" y="685"/>
                </a:lnTo>
                <a:lnTo>
                  <a:pt x="1021" y="685"/>
                </a:lnTo>
                <a:lnTo>
                  <a:pt x="1022" y="685"/>
                </a:lnTo>
                <a:lnTo>
                  <a:pt x="1023" y="685"/>
                </a:lnTo>
                <a:lnTo>
                  <a:pt x="1024" y="685"/>
                </a:lnTo>
                <a:lnTo>
                  <a:pt x="1025" y="685"/>
                </a:lnTo>
                <a:lnTo>
                  <a:pt x="1026" y="685"/>
                </a:lnTo>
                <a:lnTo>
                  <a:pt x="1027" y="685"/>
                </a:lnTo>
                <a:lnTo>
                  <a:pt x="1028" y="685"/>
                </a:lnTo>
                <a:lnTo>
                  <a:pt x="1029" y="685"/>
                </a:lnTo>
                <a:lnTo>
                  <a:pt x="1030" y="685"/>
                </a:lnTo>
                <a:lnTo>
                  <a:pt x="1031" y="685"/>
                </a:lnTo>
                <a:lnTo>
                  <a:pt x="1032" y="685"/>
                </a:lnTo>
                <a:lnTo>
                  <a:pt x="1033" y="685"/>
                </a:lnTo>
                <a:lnTo>
                  <a:pt x="1034" y="686"/>
                </a:lnTo>
                <a:lnTo>
                  <a:pt x="1035" y="686"/>
                </a:lnTo>
                <a:lnTo>
                  <a:pt x="1036" y="686"/>
                </a:lnTo>
                <a:lnTo>
                  <a:pt x="1037" y="686"/>
                </a:lnTo>
                <a:lnTo>
                  <a:pt x="1038" y="686"/>
                </a:lnTo>
                <a:lnTo>
                  <a:pt x="1039" y="686"/>
                </a:lnTo>
                <a:lnTo>
                  <a:pt x="1040" y="686"/>
                </a:lnTo>
                <a:lnTo>
                  <a:pt x="1041" y="686"/>
                </a:lnTo>
                <a:lnTo>
                  <a:pt x="1042" y="686"/>
                </a:lnTo>
                <a:lnTo>
                  <a:pt x="1043" y="686"/>
                </a:lnTo>
                <a:lnTo>
                  <a:pt x="1044" y="686"/>
                </a:lnTo>
                <a:lnTo>
                  <a:pt x="1044" y="687"/>
                </a:lnTo>
                <a:lnTo>
                  <a:pt x="1045" y="687"/>
                </a:lnTo>
                <a:lnTo>
                  <a:pt x="1045" y="686"/>
                </a:lnTo>
                <a:lnTo>
                  <a:pt x="1046" y="687"/>
                </a:lnTo>
                <a:lnTo>
                  <a:pt x="1047" y="687"/>
                </a:lnTo>
                <a:lnTo>
                  <a:pt x="1048" y="687"/>
                </a:lnTo>
                <a:lnTo>
                  <a:pt x="1049" y="687"/>
                </a:lnTo>
                <a:lnTo>
                  <a:pt x="1050" y="687"/>
                </a:lnTo>
                <a:lnTo>
                  <a:pt x="1051" y="687"/>
                </a:lnTo>
                <a:lnTo>
                  <a:pt x="1052" y="687"/>
                </a:lnTo>
                <a:lnTo>
                  <a:pt x="1053" y="687"/>
                </a:lnTo>
                <a:lnTo>
                  <a:pt x="1054" y="688"/>
                </a:lnTo>
                <a:lnTo>
                  <a:pt x="1055" y="688"/>
                </a:lnTo>
                <a:lnTo>
                  <a:pt x="1056" y="688"/>
                </a:lnTo>
                <a:lnTo>
                  <a:pt x="1057" y="687"/>
                </a:lnTo>
                <a:lnTo>
                  <a:pt x="1057" y="688"/>
                </a:lnTo>
                <a:lnTo>
                  <a:pt x="1058" y="688"/>
                </a:lnTo>
                <a:lnTo>
                  <a:pt x="1059" y="688"/>
                </a:lnTo>
                <a:lnTo>
                  <a:pt x="1060" y="688"/>
                </a:lnTo>
                <a:lnTo>
                  <a:pt x="1061" y="688"/>
                </a:lnTo>
                <a:lnTo>
                  <a:pt x="1062" y="688"/>
                </a:lnTo>
                <a:lnTo>
                  <a:pt x="1063" y="688"/>
                </a:lnTo>
                <a:lnTo>
                  <a:pt x="1064" y="688"/>
                </a:lnTo>
                <a:lnTo>
                  <a:pt x="1065" y="688"/>
                </a:lnTo>
                <a:lnTo>
                  <a:pt x="1065" y="689"/>
                </a:lnTo>
                <a:lnTo>
                  <a:pt x="1066" y="689"/>
                </a:lnTo>
                <a:lnTo>
                  <a:pt x="1067" y="688"/>
                </a:lnTo>
                <a:lnTo>
                  <a:pt x="1068" y="689"/>
                </a:lnTo>
                <a:lnTo>
                  <a:pt x="1069" y="689"/>
                </a:lnTo>
                <a:lnTo>
                  <a:pt x="1070" y="689"/>
                </a:lnTo>
                <a:lnTo>
                  <a:pt x="1071" y="689"/>
                </a:lnTo>
                <a:lnTo>
                  <a:pt x="1072" y="689"/>
                </a:lnTo>
                <a:lnTo>
                  <a:pt x="1073" y="689"/>
                </a:lnTo>
                <a:lnTo>
                  <a:pt x="1074" y="689"/>
                </a:lnTo>
                <a:lnTo>
                  <a:pt x="1075" y="689"/>
                </a:lnTo>
                <a:lnTo>
                  <a:pt x="1076" y="689"/>
                </a:lnTo>
                <a:lnTo>
                  <a:pt x="1077" y="690"/>
                </a:lnTo>
                <a:lnTo>
                  <a:pt x="1078" y="690"/>
                </a:lnTo>
                <a:lnTo>
                  <a:pt x="1079" y="690"/>
                </a:lnTo>
                <a:lnTo>
                  <a:pt x="1080" y="690"/>
                </a:lnTo>
                <a:lnTo>
                  <a:pt x="1081" y="690"/>
                </a:lnTo>
                <a:lnTo>
                  <a:pt x="1082" y="690"/>
                </a:lnTo>
                <a:lnTo>
                  <a:pt x="1083" y="690"/>
                </a:lnTo>
                <a:lnTo>
                  <a:pt x="1084" y="690"/>
                </a:lnTo>
                <a:lnTo>
                  <a:pt x="1085" y="690"/>
                </a:lnTo>
                <a:lnTo>
                  <a:pt x="1086" y="690"/>
                </a:lnTo>
                <a:lnTo>
                  <a:pt x="1087" y="690"/>
                </a:lnTo>
                <a:lnTo>
                  <a:pt x="1087" y="691"/>
                </a:lnTo>
                <a:lnTo>
                  <a:pt x="1088" y="691"/>
                </a:lnTo>
                <a:lnTo>
                  <a:pt x="1089" y="691"/>
                </a:lnTo>
                <a:lnTo>
                  <a:pt x="1090" y="691"/>
                </a:lnTo>
                <a:lnTo>
                  <a:pt x="1091" y="691"/>
                </a:lnTo>
                <a:lnTo>
                  <a:pt x="1092" y="692"/>
                </a:lnTo>
                <a:lnTo>
                  <a:pt x="1093" y="691"/>
                </a:lnTo>
                <a:lnTo>
                  <a:pt x="1094" y="691"/>
                </a:lnTo>
                <a:lnTo>
                  <a:pt x="1095" y="691"/>
                </a:lnTo>
                <a:lnTo>
                  <a:pt x="1096" y="691"/>
                </a:lnTo>
                <a:lnTo>
                  <a:pt x="1097" y="691"/>
                </a:lnTo>
                <a:lnTo>
                  <a:pt x="1098" y="691"/>
                </a:lnTo>
                <a:lnTo>
                  <a:pt x="1099" y="691"/>
                </a:lnTo>
                <a:lnTo>
                  <a:pt x="1100" y="691"/>
                </a:lnTo>
                <a:lnTo>
                  <a:pt x="1100" y="692"/>
                </a:lnTo>
                <a:lnTo>
                  <a:pt x="1101" y="692"/>
                </a:lnTo>
                <a:lnTo>
                  <a:pt x="1102" y="691"/>
                </a:lnTo>
                <a:lnTo>
                  <a:pt x="1103" y="692"/>
                </a:lnTo>
                <a:lnTo>
                  <a:pt x="1104" y="692"/>
                </a:lnTo>
                <a:lnTo>
                  <a:pt x="1105" y="692"/>
                </a:lnTo>
                <a:lnTo>
                  <a:pt x="1106" y="692"/>
                </a:lnTo>
                <a:lnTo>
                  <a:pt x="1107" y="692"/>
                </a:lnTo>
                <a:lnTo>
                  <a:pt x="1108" y="692"/>
                </a:lnTo>
                <a:lnTo>
                  <a:pt x="1109" y="692"/>
                </a:lnTo>
                <a:lnTo>
                  <a:pt x="1110" y="692"/>
                </a:lnTo>
                <a:lnTo>
                  <a:pt x="1111" y="692"/>
                </a:lnTo>
                <a:lnTo>
                  <a:pt x="1112" y="692"/>
                </a:lnTo>
                <a:lnTo>
                  <a:pt x="1113" y="692"/>
                </a:lnTo>
                <a:lnTo>
                  <a:pt x="1114" y="692"/>
                </a:lnTo>
                <a:lnTo>
                  <a:pt x="1115" y="692"/>
                </a:lnTo>
                <a:lnTo>
                  <a:pt x="1116" y="692"/>
                </a:lnTo>
                <a:lnTo>
                  <a:pt x="1117" y="692"/>
                </a:lnTo>
                <a:lnTo>
                  <a:pt x="1118" y="693"/>
                </a:lnTo>
                <a:lnTo>
                  <a:pt x="1119" y="693"/>
                </a:lnTo>
                <a:lnTo>
                  <a:pt x="1119" y="692"/>
                </a:lnTo>
                <a:lnTo>
                  <a:pt x="1120" y="692"/>
                </a:lnTo>
                <a:lnTo>
                  <a:pt x="1121" y="692"/>
                </a:lnTo>
                <a:lnTo>
                  <a:pt x="1122" y="692"/>
                </a:lnTo>
                <a:lnTo>
                  <a:pt x="1123" y="692"/>
                </a:lnTo>
                <a:lnTo>
                  <a:pt x="1124" y="692"/>
                </a:lnTo>
                <a:lnTo>
                  <a:pt x="1125" y="693"/>
                </a:lnTo>
                <a:lnTo>
                  <a:pt x="1125" y="692"/>
                </a:lnTo>
                <a:lnTo>
                  <a:pt x="1126" y="693"/>
                </a:lnTo>
                <a:lnTo>
                  <a:pt x="1127" y="693"/>
                </a:lnTo>
                <a:lnTo>
                  <a:pt x="1128" y="692"/>
                </a:lnTo>
                <a:lnTo>
                  <a:pt x="1129" y="693"/>
                </a:lnTo>
                <a:lnTo>
                  <a:pt x="1130" y="693"/>
                </a:lnTo>
                <a:lnTo>
                  <a:pt x="1131" y="693"/>
                </a:lnTo>
                <a:lnTo>
                  <a:pt x="1132" y="693"/>
                </a:lnTo>
                <a:lnTo>
                  <a:pt x="1133" y="692"/>
                </a:lnTo>
                <a:lnTo>
                  <a:pt x="1134" y="693"/>
                </a:lnTo>
                <a:lnTo>
                  <a:pt x="1135" y="693"/>
                </a:lnTo>
                <a:lnTo>
                  <a:pt x="1136" y="693"/>
                </a:lnTo>
                <a:lnTo>
                  <a:pt x="1137" y="692"/>
                </a:lnTo>
                <a:lnTo>
                  <a:pt x="1138" y="692"/>
                </a:lnTo>
                <a:lnTo>
                  <a:pt x="1139" y="692"/>
                </a:lnTo>
                <a:lnTo>
                  <a:pt x="1140" y="692"/>
                </a:lnTo>
                <a:lnTo>
                  <a:pt x="1141" y="692"/>
                </a:lnTo>
                <a:lnTo>
                  <a:pt x="1142" y="692"/>
                </a:lnTo>
                <a:lnTo>
                  <a:pt x="1143" y="692"/>
                </a:lnTo>
                <a:lnTo>
                  <a:pt x="1144" y="692"/>
                </a:lnTo>
                <a:lnTo>
                  <a:pt x="1145" y="692"/>
                </a:lnTo>
                <a:lnTo>
                  <a:pt x="1146" y="693"/>
                </a:lnTo>
                <a:lnTo>
                  <a:pt x="1147" y="692"/>
                </a:lnTo>
                <a:lnTo>
                  <a:pt x="1148" y="692"/>
                </a:lnTo>
                <a:lnTo>
                  <a:pt x="1149" y="692"/>
                </a:lnTo>
                <a:lnTo>
                  <a:pt x="1150" y="691"/>
                </a:lnTo>
                <a:lnTo>
                  <a:pt x="1151" y="692"/>
                </a:lnTo>
                <a:lnTo>
                  <a:pt x="1152" y="692"/>
                </a:lnTo>
                <a:lnTo>
                  <a:pt x="1153" y="692"/>
                </a:lnTo>
                <a:lnTo>
                  <a:pt x="1154" y="691"/>
                </a:lnTo>
                <a:lnTo>
                  <a:pt x="1155" y="692"/>
                </a:lnTo>
                <a:lnTo>
                  <a:pt x="1156" y="692"/>
                </a:lnTo>
                <a:lnTo>
                  <a:pt x="1157" y="692"/>
                </a:lnTo>
                <a:lnTo>
                  <a:pt x="1157" y="691"/>
                </a:lnTo>
                <a:lnTo>
                  <a:pt x="1158" y="691"/>
                </a:lnTo>
                <a:lnTo>
                  <a:pt x="1159" y="691"/>
                </a:lnTo>
                <a:lnTo>
                  <a:pt x="1160" y="691"/>
                </a:lnTo>
                <a:lnTo>
                  <a:pt x="1161" y="691"/>
                </a:lnTo>
                <a:lnTo>
                  <a:pt x="1162" y="691"/>
                </a:lnTo>
                <a:lnTo>
                  <a:pt x="1163" y="691"/>
                </a:lnTo>
                <a:lnTo>
                  <a:pt x="1164" y="690"/>
                </a:lnTo>
                <a:lnTo>
                  <a:pt x="1165" y="691"/>
                </a:lnTo>
                <a:lnTo>
                  <a:pt x="1166" y="691"/>
                </a:lnTo>
                <a:lnTo>
                  <a:pt x="1166" y="690"/>
                </a:lnTo>
                <a:lnTo>
                  <a:pt x="1167" y="690"/>
                </a:lnTo>
                <a:lnTo>
                  <a:pt x="1168" y="690"/>
                </a:lnTo>
                <a:lnTo>
                  <a:pt x="1169" y="690"/>
                </a:lnTo>
                <a:lnTo>
                  <a:pt x="1170" y="690"/>
                </a:lnTo>
                <a:lnTo>
                  <a:pt x="1171" y="690"/>
                </a:lnTo>
                <a:lnTo>
                  <a:pt x="1172" y="690"/>
                </a:lnTo>
                <a:lnTo>
                  <a:pt x="1173" y="689"/>
                </a:lnTo>
                <a:lnTo>
                  <a:pt x="1174" y="689"/>
                </a:lnTo>
                <a:lnTo>
                  <a:pt x="1175" y="689"/>
                </a:lnTo>
                <a:lnTo>
                  <a:pt x="1176" y="688"/>
                </a:lnTo>
                <a:lnTo>
                  <a:pt x="1177" y="688"/>
                </a:lnTo>
                <a:lnTo>
                  <a:pt x="1178" y="688"/>
                </a:lnTo>
                <a:lnTo>
                  <a:pt x="1179" y="688"/>
                </a:lnTo>
                <a:lnTo>
                  <a:pt x="1180" y="688"/>
                </a:lnTo>
                <a:lnTo>
                  <a:pt x="1181" y="688"/>
                </a:lnTo>
                <a:lnTo>
                  <a:pt x="1182" y="688"/>
                </a:lnTo>
                <a:lnTo>
                  <a:pt x="1183" y="688"/>
                </a:lnTo>
                <a:lnTo>
                  <a:pt x="1183" y="687"/>
                </a:lnTo>
                <a:lnTo>
                  <a:pt x="1184" y="687"/>
                </a:lnTo>
                <a:lnTo>
                  <a:pt x="1185" y="687"/>
                </a:lnTo>
                <a:lnTo>
                  <a:pt x="1186" y="687"/>
                </a:lnTo>
                <a:lnTo>
                  <a:pt x="1187" y="687"/>
                </a:lnTo>
                <a:lnTo>
                  <a:pt x="1188" y="687"/>
                </a:lnTo>
                <a:lnTo>
                  <a:pt x="1189" y="687"/>
                </a:lnTo>
                <a:lnTo>
                  <a:pt x="1189" y="686"/>
                </a:lnTo>
                <a:lnTo>
                  <a:pt x="1190" y="686"/>
                </a:lnTo>
                <a:lnTo>
                  <a:pt x="1191" y="686"/>
                </a:lnTo>
                <a:lnTo>
                  <a:pt x="1192" y="686"/>
                </a:lnTo>
                <a:lnTo>
                  <a:pt x="1193" y="686"/>
                </a:lnTo>
                <a:lnTo>
                  <a:pt x="1193" y="685"/>
                </a:lnTo>
                <a:lnTo>
                  <a:pt x="1194" y="685"/>
                </a:lnTo>
                <a:lnTo>
                  <a:pt x="1195" y="686"/>
                </a:lnTo>
                <a:lnTo>
                  <a:pt x="1195" y="685"/>
                </a:lnTo>
                <a:lnTo>
                  <a:pt x="1196" y="685"/>
                </a:lnTo>
                <a:lnTo>
                  <a:pt x="1197" y="685"/>
                </a:lnTo>
                <a:lnTo>
                  <a:pt x="1198" y="685"/>
                </a:lnTo>
                <a:lnTo>
                  <a:pt x="1199" y="685"/>
                </a:lnTo>
                <a:lnTo>
                  <a:pt x="1200" y="685"/>
                </a:lnTo>
                <a:lnTo>
                  <a:pt x="1201" y="684"/>
                </a:lnTo>
                <a:lnTo>
                  <a:pt x="1202" y="684"/>
                </a:lnTo>
                <a:lnTo>
                  <a:pt x="1203" y="684"/>
                </a:lnTo>
                <a:lnTo>
                  <a:pt x="1204" y="684"/>
                </a:lnTo>
                <a:lnTo>
                  <a:pt x="1204" y="683"/>
                </a:lnTo>
                <a:lnTo>
                  <a:pt x="1205" y="683"/>
                </a:lnTo>
                <a:lnTo>
                  <a:pt x="1206" y="683"/>
                </a:lnTo>
                <a:lnTo>
                  <a:pt x="1206" y="682"/>
                </a:lnTo>
                <a:lnTo>
                  <a:pt x="1207" y="682"/>
                </a:lnTo>
                <a:lnTo>
                  <a:pt x="1208" y="682"/>
                </a:lnTo>
                <a:lnTo>
                  <a:pt x="1209" y="682"/>
                </a:lnTo>
                <a:lnTo>
                  <a:pt x="1210" y="682"/>
                </a:lnTo>
                <a:lnTo>
                  <a:pt x="1211" y="682"/>
                </a:lnTo>
                <a:lnTo>
                  <a:pt x="1212" y="681"/>
                </a:lnTo>
                <a:lnTo>
                  <a:pt x="1213" y="681"/>
                </a:lnTo>
                <a:lnTo>
                  <a:pt x="1214" y="680"/>
                </a:lnTo>
                <a:lnTo>
                  <a:pt x="1215" y="680"/>
                </a:lnTo>
                <a:lnTo>
                  <a:pt x="1216" y="680"/>
                </a:lnTo>
                <a:lnTo>
                  <a:pt x="1217" y="680"/>
                </a:lnTo>
                <a:lnTo>
                  <a:pt x="1217" y="679"/>
                </a:lnTo>
                <a:lnTo>
                  <a:pt x="1218" y="679"/>
                </a:lnTo>
                <a:lnTo>
                  <a:pt x="1219" y="679"/>
                </a:lnTo>
                <a:lnTo>
                  <a:pt x="1220" y="679"/>
                </a:lnTo>
                <a:lnTo>
                  <a:pt x="1221" y="679"/>
                </a:lnTo>
                <a:lnTo>
                  <a:pt x="1222" y="678"/>
                </a:lnTo>
                <a:lnTo>
                  <a:pt x="1223" y="678"/>
                </a:lnTo>
                <a:lnTo>
                  <a:pt x="1224" y="678"/>
                </a:lnTo>
                <a:lnTo>
                  <a:pt x="1225" y="678"/>
                </a:lnTo>
                <a:lnTo>
                  <a:pt x="1226" y="677"/>
                </a:lnTo>
                <a:lnTo>
                  <a:pt x="1227" y="677"/>
                </a:lnTo>
                <a:lnTo>
                  <a:pt x="1228" y="677"/>
                </a:lnTo>
                <a:lnTo>
                  <a:pt x="1229" y="676"/>
                </a:lnTo>
                <a:lnTo>
                  <a:pt x="1230" y="676"/>
                </a:lnTo>
                <a:lnTo>
                  <a:pt x="1231" y="676"/>
                </a:lnTo>
                <a:lnTo>
                  <a:pt x="1232" y="676"/>
                </a:lnTo>
                <a:lnTo>
                  <a:pt x="1233" y="675"/>
                </a:lnTo>
                <a:lnTo>
                  <a:pt x="1234" y="675"/>
                </a:lnTo>
                <a:lnTo>
                  <a:pt x="1235" y="675"/>
                </a:lnTo>
                <a:lnTo>
                  <a:pt x="1236" y="675"/>
                </a:lnTo>
                <a:lnTo>
                  <a:pt x="1236" y="674"/>
                </a:lnTo>
                <a:lnTo>
                  <a:pt x="1237" y="674"/>
                </a:lnTo>
                <a:lnTo>
                  <a:pt x="1238" y="674"/>
                </a:lnTo>
                <a:lnTo>
                  <a:pt x="1239" y="674"/>
                </a:lnTo>
                <a:lnTo>
                  <a:pt x="1240" y="674"/>
                </a:lnTo>
                <a:lnTo>
                  <a:pt x="1241" y="673"/>
                </a:lnTo>
                <a:lnTo>
                  <a:pt x="1242" y="673"/>
                </a:lnTo>
                <a:lnTo>
                  <a:pt x="1243" y="673"/>
                </a:lnTo>
                <a:lnTo>
                  <a:pt x="1244" y="673"/>
                </a:lnTo>
                <a:lnTo>
                  <a:pt x="1245" y="672"/>
                </a:lnTo>
                <a:lnTo>
                  <a:pt x="1246" y="672"/>
                </a:lnTo>
                <a:lnTo>
                  <a:pt x="1247" y="672"/>
                </a:lnTo>
                <a:lnTo>
                  <a:pt x="1247" y="671"/>
                </a:lnTo>
                <a:lnTo>
                  <a:pt x="1248" y="671"/>
                </a:lnTo>
                <a:lnTo>
                  <a:pt x="1249" y="671"/>
                </a:lnTo>
                <a:lnTo>
                  <a:pt x="1250" y="671"/>
                </a:lnTo>
                <a:lnTo>
                  <a:pt x="1251" y="670"/>
                </a:lnTo>
                <a:lnTo>
                  <a:pt x="1252" y="670"/>
                </a:lnTo>
                <a:lnTo>
                  <a:pt x="1253" y="669"/>
                </a:lnTo>
                <a:lnTo>
                  <a:pt x="1254" y="669"/>
                </a:lnTo>
                <a:lnTo>
                  <a:pt x="1255" y="669"/>
                </a:lnTo>
                <a:lnTo>
                  <a:pt x="1256" y="669"/>
                </a:lnTo>
                <a:lnTo>
                  <a:pt x="1257" y="669"/>
                </a:lnTo>
                <a:lnTo>
                  <a:pt x="1257" y="668"/>
                </a:lnTo>
                <a:lnTo>
                  <a:pt x="1258" y="668"/>
                </a:lnTo>
                <a:lnTo>
                  <a:pt x="1259" y="668"/>
                </a:lnTo>
                <a:lnTo>
                  <a:pt x="1260" y="668"/>
                </a:lnTo>
                <a:lnTo>
                  <a:pt x="1261" y="668"/>
                </a:lnTo>
                <a:lnTo>
                  <a:pt x="1262" y="667"/>
                </a:lnTo>
                <a:lnTo>
                  <a:pt x="1263" y="667"/>
                </a:lnTo>
                <a:lnTo>
                  <a:pt x="1264" y="667"/>
                </a:lnTo>
                <a:lnTo>
                  <a:pt x="1265" y="666"/>
                </a:lnTo>
                <a:lnTo>
                  <a:pt x="1266" y="666"/>
                </a:lnTo>
                <a:lnTo>
                  <a:pt x="1267" y="666"/>
                </a:lnTo>
                <a:lnTo>
                  <a:pt x="1268" y="666"/>
                </a:lnTo>
                <a:lnTo>
                  <a:pt x="1269" y="665"/>
                </a:lnTo>
                <a:lnTo>
                  <a:pt x="1270" y="665"/>
                </a:lnTo>
                <a:lnTo>
                  <a:pt x="1271" y="665"/>
                </a:lnTo>
                <a:lnTo>
                  <a:pt x="1272" y="665"/>
                </a:lnTo>
                <a:lnTo>
                  <a:pt x="1273" y="665"/>
                </a:lnTo>
                <a:lnTo>
                  <a:pt x="1274" y="664"/>
                </a:lnTo>
                <a:lnTo>
                  <a:pt x="1275" y="664"/>
                </a:lnTo>
                <a:lnTo>
                  <a:pt x="1276" y="664"/>
                </a:lnTo>
                <a:lnTo>
                  <a:pt x="1277" y="664"/>
                </a:lnTo>
                <a:lnTo>
                  <a:pt x="1278" y="663"/>
                </a:lnTo>
                <a:lnTo>
                  <a:pt x="1279" y="663"/>
                </a:lnTo>
                <a:lnTo>
                  <a:pt x="1280" y="663"/>
                </a:lnTo>
                <a:lnTo>
                  <a:pt x="1281" y="662"/>
                </a:lnTo>
                <a:lnTo>
                  <a:pt x="1282" y="662"/>
                </a:lnTo>
                <a:lnTo>
                  <a:pt x="1283" y="662"/>
                </a:lnTo>
                <a:lnTo>
                  <a:pt x="1284" y="662"/>
                </a:lnTo>
                <a:lnTo>
                  <a:pt x="1285" y="662"/>
                </a:lnTo>
                <a:lnTo>
                  <a:pt x="1285" y="661"/>
                </a:lnTo>
                <a:lnTo>
                  <a:pt x="1286" y="661"/>
                </a:lnTo>
                <a:lnTo>
                  <a:pt x="1287" y="661"/>
                </a:lnTo>
                <a:lnTo>
                  <a:pt x="1288" y="661"/>
                </a:lnTo>
                <a:lnTo>
                  <a:pt x="1289" y="660"/>
                </a:lnTo>
                <a:lnTo>
                  <a:pt x="1290" y="660"/>
                </a:lnTo>
                <a:lnTo>
                  <a:pt x="1291" y="660"/>
                </a:lnTo>
                <a:lnTo>
                  <a:pt x="1292" y="659"/>
                </a:lnTo>
                <a:lnTo>
                  <a:pt x="1293" y="659"/>
                </a:lnTo>
                <a:lnTo>
                  <a:pt x="1294" y="659"/>
                </a:lnTo>
                <a:lnTo>
                  <a:pt x="1295" y="659"/>
                </a:lnTo>
                <a:lnTo>
                  <a:pt x="1296" y="658"/>
                </a:lnTo>
                <a:lnTo>
                  <a:pt x="1297" y="658"/>
                </a:lnTo>
                <a:lnTo>
                  <a:pt x="1298" y="658"/>
                </a:lnTo>
                <a:lnTo>
                  <a:pt x="1299" y="658"/>
                </a:lnTo>
                <a:lnTo>
                  <a:pt x="1300" y="657"/>
                </a:lnTo>
                <a:lnTo>
                  <a:pt x="1301" y="657"/>
                </a:lnTo>
                <a:lnTo>
                  <a:pt x="1302" y="656"/>
                </a:lnTo>
                <a:lnTo>
                  <a:pt x="1303" y="656"/>
                </a:lnTo>
                <a:lnTo>
                  <a:pt x="1304" y="655"/>
                </a:lnTo>
                <a:lnTo>
                  <a:pt x="1305" y="655"/>
                </a:lnTo>
                <a:lnTo>
                  <a:pt x="1305" y="654"/>
                </a:lnTo>
                <a:lnTo>
                  <a:pt x="1306" y="654"/>
                </a:lnTo>
                <a:lnTo>
                  <a:pt x="1307" y="654"/>
                </a:lnTo>
                <a:lnTo>
                  <a:pt x="1308" y="653"/>
                </a:lnTo>
                <a:lnTo>
                  <a:pt x="1309" y="653"/>
                </a:lnTo>
                <a:lnTo>
                  <a:pt x="1310" y="653"/>
                </a:lnTo>
                <a:lnTo>
                  <a:pt x="1311" y="653"/>
                </a:lnTo>
                <a:lnTo>
                  <a:pt x="1311" y="652"/>
                </a:lnTo>
                <a:lnTo>
                  <a:pt x="1312" y="652"/>
                </a:lnTo>
                <a:lnTo>
                  <a:pt x="1313" y="652"/>
                </a:lnTo>
                <a:lnTo>
                  <a:pt x="1313" y="651"/>
                </a:lnTo>
                <a:lnTo>
                  <a:pt x="1314" y="651"/>
                </a:lnTo>
                <a:lnTo>
                  <a:pt x="1315" y="650"/>
                </a:lnTo>
                <a:lnTo>
                  <a:pt x="1316" y="650"/>
                </a:lnTo>
                <a:lnTo>
                  <a:pt x="1317" y="650"/>
                </a:lnTo>
                <a:lnTo>
                  <a:pt x="1317" y="649"/>
                </a:lnTo>
                <a:lnTo>
                  <a:pt x="1318" y="649"/>
                </a:lnTo>
                <a:lnTo>
                  <a:pt x="1319" y="649"/>
                </a:lnTo>
                <a:lnTo>
                  <a:pt x="1320" y="648"/>
                </a:lnTo>
                <a:lnTo>
                  <a:pt x="1321" y="648"/>
                </a:lnTo>
                <a:lnTo>
                  <a:pt x="1322" y="647"/>
                </a:lnTo>
                <a:lnTo>
                  <a:pt x="1323" y="646"/>
                </a:lnTo>
                <a:lnTo>
                  <a:pt x="1323" y="647"/>
                </a:lnTo>
                <a:lnTo>
                  <a:pt x="1324" y="646"/>
                </a:lnTo>
                <a:lnTo>
                  <a:pt x="1325" y="646"/>
                </a:lnTo>
                <a:lnTo>
                  <a:pt x="1326" y="646"/>
                </a:lnTo>
                <a:lnTo>
                  <a:pt x="1326" y="645"/>
                </a:lnTo>
                <a:lnTo>
                  <a:pt x="1327" y="644"/>
                </a:lnTo>
                <a:lnTo>
                  <a:pt x="1328" y="644"/>
                </a:lnTo>
                <a:lnTo>
                  <a:pt x="1328" y="643"/>
                </a:lnTo>
                <a:lnTo>
                  <a:pt x="1329" y="643"/>
                </a:lnTo>
                <a:lnTo>
                  <a:pt x="1330" y="643"/>
                </a:lnTo>
                <a:lnTo>
                  <a:pt x="1330" y="642"/>
                </a:lnTo>
                <a:lnTo>
                  <a:pt x="1331" y="642"/>
                </a:lnTo>
                <a:lnTo>
                  <a:pt x="1332" y="642"/>
                </a:lnTo>
                <a:lnTo>
                  <a:pt x="1332" y="641"/>
                </a:lnTo>
                <a:lnTo>
                  <a:pt x="1333" y="641"/>
                </a:lnTo>
                <a:lnTo>
                  <a:pt x="1334" y="640"/>
                </a:lnTo>
                <a:lnTo>
                  <a:pt x="1335" y="639"/>
                </a:lnTo>
                <a:lnTo>
                  <a:pt x="1336" y="639"/>
                </a:lnTo>
                <a:lnTo>
                  <a:pt x="1336" y="638"/>
                </a:lnTo>
                <a:lnTo>
                  <a:pt x="1337" y="638"/>
                </a:lnTo>
                <a:lnTo>
                  <a:pt x="1338" y="638"/>
                </a:lnTo>
                <a:lnTo>
                  <a:pt x="1338" y="637"/>
                </a:lnTo>
                <a:lnTo>
                  <a:pt x="1339" y="637"/>
                </a:lnTo>
                <a:lnTo>
                  <a:pt x="1339" y="636"/>
                </a:lnTo>
                <a:lnTo>
                  <a:pt x="1340" y="636"/>
                </a:lnTo>
                <a:lnTo>
                  <a:pt x="1341" y="635"/>
                </a:lnTo>
                <a:lnTo>
                  <a:pt x="1342" y="634"/>
                </a:lnTo>
                <a:lnTo>
                  <a:pt x="1343" y="634"/>
                </a:lnTo>
                <a:lnTo>
                  <a:pt x="1344" y="633"/>
                </a:lnTo>
                <a:lnTo>
                  <a:pt x="1345" y="632"/>
                </a:lnTo>
                <a:lnTo>
                  <a:pt x="1346" y="631"/>
                </a:lnTo>
                <a:lnTo>
                  <a:pt x="1347" y="631"/>
                </a:lnTo>
                <a:lnTo>
                  <a:pt x="1347" y="630"/>
                </a:lnTo>
                <a:lnTo>
                  <a:pt x="1348" y="630"/>
                </a:lnTo>
                <a:lnTo>
                  <a:pt x="1349" y="629"/>
                </a:lnTo>
                <a:lnTo>
                  <a:pt x="1350" y="628"/>
                </a:lnTo>
                <a:lnTo>
                  <a:pt x="1351" y="628"/>
                </a:lnTo>
                <a:lnTo>
                  <a:pt x="1351" y="627"/>
                </a:lnTo>
                <a:lnTo>
                  <a:pt x="1352" y="627"/>
                </a:lnTo>
                <a:lnTo>
                  <a:pt x="1353" y="626"/>
                </a:lnTo>
                <a:lnTo>
                  <a:pt x="1354" y="626"/>
                </a:lnTo>
                <a:lnTo>
                  <a:pt x="1354" y="625"/>
                </a:lnTo>
                <a:lnTo>
                  <a:pt x="1355" y="625"/>
                </a:lnTo>
                <a:lnTo>
                  <a:pt x="1356" y="624"/>
                </a:lnTo>
                <a:lnTo>
                  <a:pt x="1356" y="623"/>
                </a:lnTo>
                <a:lnTo>
                  <a:pt x="1357" y="623"/>
                </a:lnTo>
                <a:lnTo>
                  <a:pt x="1358" y="622"/>
                </a:lnTo>
                <a:lnTo>
                  <a:pt x="1359" y="621"/>
                </a:lnTo>
                <a:lnTo>
                  <a:pt x="1360" y="620"/>
                </a:lnTo>
                <a:lnTo>
                  <a:pt x="1361" y="620"/>
                </a:lnTo>
                <a:lnTo>
                  <a:pt x="1362" y="619"/>
                </a:lnTo>
                <a:lnTo>
                  <a:pt x="1362" y="618"/>
                </a:lnTo>
                <a:lnTo>
                  <a:pt x="1363" y="617"/>
                </a:lnTo>
                <a:lnTo>
                  <a:pt x="1364" y="617"/>
                </a:lnTo>
                <a:lnTo>
                  <a:pt x="1364" y="616"/>
                </a:lnTo>
                <a:lnTo>
                  <a:pt x="1365" y="615"/>
                </a:lnTo>
                <a:lnTo>
                  <a:pt x="1366" y="615"/>
                </a:lnTo>
                <a:lnTo>
                  <a:pt x="1367" y="614"/>
                </a:lnTo>
                <a:lnTo>
                  <a:pt x="1368" y="613"/>
                </a:lnTo>
                <a:lnTo>
                  <a:pt x="1369" y="613"/>
                </a:lnTo>
                <a:lnTo>
                  <a:pt x="1369" y="612"/>
                </a:lnTo>
                <a:lnTo>
                  <a:pt x="1370" y="611"/>
                </a:lnTo>
                <a:lnTo>
                  <a:pt x="1371" y="611"/>
                </a:lnTo>
                <a:lnTo>
                  <a:pt x="1372" y="610"/>
                </a:lnTo>
                <a:lnTo>
                  <a:pt x="1373" y="609"/>
                </a:lnTo>
                <a:lnTo>
                  <a:pt x="1373" y="608"/>
                </a:lnTo>
                <a:lnTo>
                  <a:pt x="1374" y="608"/>
                </a:lnTo>
                <a:lnTo>
                  <a:pt x="1375" y="607"/>
                </a:lnTo>
                <a:lnTo>
                  <a:pt x="1376" y="606"/>
                </a:lnTo>
                <a:lnTo>
                  <a:pt x="1377" y="606"/>
                </a:lnTo>
                <a:lnTo>
                  <a:pt x="1377" y="605"/>
                </a:lnTo>
                <a:lnTo>
                  <a:pt x="1377" y="604"/>
                </a:lnTo>
                <a:lnTo>
                  <a:pt x="1378" y="603"/>
                </a:lnTo>
                <a:lnTo>
                  <a:pt x="1379" y="603"/>
                </a:lnTo>
                <a:lnTo>
                  <a:pt x="1380" y="602"/>
                </a:lnTo>
                <a:lnTo>
                  <a:pt x="1381" y="601"/>
                </a:lnTo>
                <a:lnTo>
                  <a:pt x="1382" y="600"/>
                </a:lnTo>
                <a:lnTo>
                  <a:pt x="1383" y="600"/>
                </a:lnTo>
                <a:lnTo>
                  <a:pt x="1383" y="599"/>
                </a:lnTo>
                <a:lnTo>
                  <a:pt x="1384" y="598"/>
                </a:lnTo>
                <a:lnTo>
                  <a:pt x="1385" y="597"/>
                </a:lnTo>
                <a:lnTo>
                  <a:pt x="1385" y="596"/>
                </a:lnTo>
                <a:lnTo>
                  <a:pt x="1386" y="596"/>
                </a:lnTo>
                <a:lnTo>
                  <a:pt x="1387" y="595"/>
                </a:lnTo>
                <a:lnTo>
                  <a:pt x="1388" y="594"/>
                </a:lnTo>
                <a:lnTo>
                  <a:pt x="1389" y="593"/>
                </a:lnTo>
                <a:lnTo>
                  <a:pt x="1390" y="593"/>
                </a:lnTo>
                <a:lnTo>
                  <a:pt x="1390" y="592"/>
                </a:lnTo>
                <a:lnTo>
                  <a:pt x="1391" y="591"/>
                </a:lnTo>
                <a:lnTo>
                  <a:pt x="1392" y="590"/>
                </a:lnTo>
                <a:lnTo>
                  <a:pt x="1392" y="589"/>
                </a:lnTo>
                <a:lnTo>
                  <a:pt x="1393" y="589"/>
                </a:lnTo>
                <a:lnTo>
                  <a:pt x="1394" y="588"/>
                </a:lnTo>
                <a:lnTo>
                  <a:pt x="1394" y="587"/>
                </a:lnTo>
                <a:lnTo>
                  <a:pt x="1395" y="587"/>
                </a:lnTo>
                <a:lnTo>
                  <a:pt x="1396" y="586"/>
                </a:lnTo>
                <a:lnTo>
                  <a:pt x="1397" y="584"/>
                </a:lnTo>
                <a:lnTo>
                  <a:pt x="1398" y="584"/>
                </a:lnTo>
                <a:lnTo>
                  <a:pt x="1398" y="583"/>
                </a:lnTo>
                <a:lnTo>
                  <a:pt x="1399" y="582"/>
                </a:lnTo>
                <a:lnTo>
                  <a:pt x="1400" y="581"/>
                </a:lnTo>
                <a:lnTo>
                  <a:pt x="1401" y="580"/>
                </a:lnTo>
                <a:lnTo>
                  <a:pt x="1402" y="580"/>
                </a:lnTo>
                <a:lnTo>
                  <a:pt x="1402" y="579"/>
                </a:lnTo>
                <a:lnTo>
                  <a:pt x="1403" y="578"/>
                </a:lnTo>
                <a:lnTo>
                  <a:pt x="1403" y="577"/>
                </a:lnTo>
                <a:lnTo>
                  <a:pt x="1404" y="576"/>
                </a:lnTo>
                <a:lnTo>
                  <a:pt x="1405" y="576"/>
                </a:lnTo>
                <a:lnTo>
                  <a:pt x="1405" y="575"/>
                </a:lnTo>
                <a:lnTo>
                  <a:pt x="1406" y="574"/>
                </a:lnTo>
                <a:lnTo>
                  <a:pt x="1407" y="573"/>
                </a:lnTo>
                <a:lnTo>
                  <a:pt x="1407" y="572"/>
                </a:lnTo>
                <a:lnTo>
                  <a:pt x="1408" y="572"/>
                </a:lnTo>
                <a:lnTo>
                  <a:pt x="1409" y="571"/>
                </a:lnTo>
                <a:lnTo>
                  <a:pt x="1409" y="570"/>
                </a:lnTo>
                <a:lnTo>
                  <a:pt x="1410" y="569"/>
                </a:lnTo>
                <a:lnTo>
                  <a:pt x="1411" y="568"/>
                </a:lnTo>
                <a:lnTo>
                  <a:pt x="1412" y="566"/>
                </a:lnTo>
                <a:lnTo>
                  <a:pt x="1413" y="565"/>
                </a:lnTo>
                <a:lnTo>
                  <a:pt x="1413" y="564"/>
                </a:lnTo>
                <a:lnTo>
                  <a:pt x="1414" y="563"/>
                </a:lnTo>
                <a:lnTo>
                  <a:pt x="1415" y="562"/>
                </a:lnTo>
                <a:lnTo>
                  <a:pt x="1416" y="561"/>
                </a:lnTo>
                <a:lnTo>
                  <a:pt x="1416" y="559"/>
                </a:lnTo>
                <a:lnTo>
                  <a:pt x="1417" y="558"/>
                </a:lnTo>
                <a:lnTo>
                  <a:pt x="1418" y="558"/>
                </a:lnTo>
                <a:lnTo>
                  <a:pt x="1418" y="557"/>
                </a:lnTo>
                <a:lnTo>
                  <a:pt x="1419" y="556"/>
                </a:lnTo>
                <a:lnTo>
                  <a:pt x="1420" y="555"/>
                </a:lnTo>
                <a:lnTo>
                  <a:pt x="1420" y="554"/>
                </a:lnTo>
                <a:lnTo>
                  <a:pt x="1421" y="552"/>
                </a:lnTo>
                <a:lnTo>
                  <a:pt x="1422" y="551"/>
                </a:lnTo>
                <a:lnTo>
                  <a:pt x="1422" y="550"/>
                </a:lnTo>
                <a:lnTo>
                  <a:pt x="1423" y="549"/>
                </a:lnTo>
                <a:lnTo>
                  <a:pt x="1424" y="548"/>
                </a:lnTo>
                <a:lnTo>
                  <a:pt x="1424" y="546"/>
                </a:lnTo>
                <a:lnTo>
                  <a:pt x="1425" y="545"/>
                </a:lnTo>
                <a:lnTo>
                  <a:pt x="1426" y="544"/>
                </a:lnTo>
                <a:lnTo>
                  <a:pt x="1426" y="543"/>
                </a:lnTo>
                <a:lnTo>
                  <a:pt x="1427" y="541"/>
                </a:lnTo>
                <a:lnTo>
                  <a:pt x="1428" y="540"/>
                </a:lnTo>
                <a:lnTo>
                  <a:pt x="1428" y="538"/>
                </a:lnTo>
                <a:lnTo>
                  <a:pt x="1428" y="537"/>
                </a:lnTo>
                <a:lnTo>
                  <a:pt x="1429" y="536"/>
                </a:lnTo>
                <a:lnTo>
                  <a:pt x="1430" y="534"/>
                </a:lnTo>
                <a:lnTo>
                  <a:pt x="1430" y="533"/>
                </a:lnTo>
                <a:lnTo>
                  <a:pt x="1431" y="531"/>
                </a:lnTo>
                <a:lnTo>
                  <a:pt x="1432" y="530"/>
                </a:lnTo>
                <a:lnTo>
                  <a:pt x="1433" y="529"/>
                </a:lnTo>
                <a:lnTo>
                  <a:pt x="1433" y="527"/>
                </a:lnTo>
                <a:lnTo>
                  <a:pt x="1434" y="525"/>
                </a:lnTo>
                <a:lnTo>
                  <a:pt x="1435" y="524"/>
                </a:lnTo>
                <a:lnTo>
                  <a:pt x="1435" y="522"/>
                </a:lnTo>
                <a:lnTo>
                  <a:pt x="1436" y="520"/>
                </a:lnTo>
                <a:lnTo>
                  <a:pt x="1437" y="518"/>
                </a:lnTo>
                <a:lnTo>
                  <a:pt x="1437" y="516"/>
                </a:lnTo>
                <a:lnTo>
                  <a:pt x="1438" y="514"/>
                </a:lnTo>
                <a:lnTo>
                  <a:pt x="1439" y="512"/>
                </a:lnTo>
                <a:lnTo>
                  <a:pt x="1439" y="511"/>
                </a:lnTo>
                <a:lnTo>
                  <a:pt x="1440" y="509"/>
                </a:lnTo>
                <a:lnTo>
                  <a:pt x="1441" y="507"/>
                </a:lnTo>
                <a:lnTo>
                  <a:pt x="1441" y="505"/>
                </a:lnTo>
                <a:lnTo>
                  <a:pt x="1441" y="502"/>
                </a:lnTo>
                <a:lnTo>
                  <a:pt x="1442" y="500"/>
                </a:lnTo>
                <a:lnTo>
                  <a:pt x="1443" y="498"/>
                </a:lnTo>
                <a:lnTo>
                  <a:pt x="1443" y="496"/>
                </a:lnTo>
                <a:lnTo>
                  <a:pt x="1444" y="493"/>
                </a:lnTo>
                <a:lnTo>
                  <a:pt x="1445" y="491"/>
                </a:lnTo>
                <a:lnTo>
                  <a:pt x="1445" y="489"/>
                </a:lnTo>
                <a:lnTo>
                  <a:pt x="1446" y="486"/>
                </a:lnTo>
                <a:lnTo>
                  <a:pt x="1447" y="483"/>
                </a:lnTo>
                <a:lnTo>
                  <a:pt x="1447" y="480"/>
                </a:lnTo>
                <a:lnTo>
                  <a:pt x="1448" y="478"/>
                </a:lnTo>
                <a:lnTo>
                  <a:pt x="1449" y="475"/>
                </a:lnTo>
                <a:lnTo>
                  <a:pt x="1449" y="472"/>
                </a:lnTo>
                <a:lnTo>
                  <a:pt x="1450" y="469"/>
                </a:lnTo>
                <a:lnTo>
                  <a:pt x="1451" y="467"/>
                </a:lnTo>
                <a:lnTo>
                  <a:pt x="1451" y="464"/>
                </a:lnTo>
                <a:lnTo>
                  <a:pt x="1452" y="461"/>
                </a:lnTo>
                <a:lnTo>
                  <a:pt x="1453" y="458"/>
                </a:lnTo>
                <a:lnTo>
                  <a:pt x="1454" y="454"/>
                </a:lnTo>
                <a:lnTo>
                  <a:pt x="1454" y="451"/>
                </a:lnTo>
                <a:lnTo>
                  <a:pt x="1454" y="448"/>
                </a:lnTo>
                <a:lnTo>
                  <a:pt x="1455" y="444"/>
                </a:lnTo>
                <a:lnTo>
                  <a:pt x="1456" y="441"/>
                </a:lnTo>
                <a:lnTo>
                  <a:pt x="1456" y="438"/>
                </a:lnTo>
                <a:lnTo>
                  <a:pt x="1457" y="434"/>
                </a:lnTo>
                <a:lnTo>
                  <a:pt x="1458" y="430"/>
                </a:lnTo>
                <a:lnTo>
                  <a:pt x="1458" y="427"/>
                </a:lnTo>
                <a:lnTo>
                  <a:pt x="1459" y="423"/>
                </a:lnTo>
                <a:lnTo>
                  <a:pt x="1460" y="418"/>
                </a:lnTo>
                <a:lnTo>
                  <a:pt x="1460" y="415"/>
                </a:lnTo>
                <a:lnTo>
                  <a:pt x="1461" y="410"/>
                </a:lnTo>
                <a:lnTo>
                  <a:pt x="1462" y="406"/>
                </a:lnTo>
                <a:lnTo>
                  <a:pt x="1462" y="402"/>
                </a:lnTo>
                <a:lnTo>
                  <a:pt x="1463" y="398"/>
                </a:lnTo>
                <a:lnTo>
                  <a:pt x="1464" y="394"/>
                </a:lnTo>
                <a:lnTo>
                  <a:pt x="1464" y="390"/>
                </a:lnTo>
                <a:lnTo>
                  <a:pt x="1465" y="385"/>
                </a:lnTo>
                <a:lnTo>
                  <a:pt x="1466" y="380"/>
                </a:lnTo>
                <a:lnTo>
                  <a:pt x="1466" y="375"/>
                </a:lnTo>
                <a:lnTo>
                  <a:pt x="1467" y="371"/>
                </a:lnTo>
                <a:lnTo>
                  <a:pt x="1467" y="365"/>
                </a:lnTo>
                <a:lnTo>
                  <a:pt x="1468" y="360"/>
                </a:lnTo>
                <a:lnTo>
                  <a:pt x="1469" y="356"/>
                </a:lnTo>
                <a:lnTo>
                  <a:pt x="1469" y="351"/>
                </a:lnTo>
                <a:lnTo>
                  <a:pt x="1470" y="347"/>
                </a:lnTo>
                <a:lnTo>
                  <a:pt x="1471" y="341"/>
                </a:lnTo>
                <a:lnTo>
                  <a:pt x="1471" y="336"/>
                </a:lnTo>
                <a:lnTo>
                  <a:pt x="1472" y="330"/>
                </a:lnTo>
                <a:lnTo>
                  <a:pt x="1473" y="325"/>
                </a:lnTo>
                <a:lnTo>
                  <a:pt x="1473" y="319"/>
                </a:lnTo>
                <a:lnTo>
                  <a:pt x="1474" y="314"/>
                </a:lnTo>
                <a:lnTo>
                  <a:pt x="1475" y="309"/>
                </a:lnTo>
                <a:lnTo>
                  <a:pt x="1475" y="303"/>
                </a:lnTo>
                <a:lnTo>
                  <a:pt x="1476" y="299"/>
                </a:lnTo>
                <a:lnTo>
                  <a:pt x="1477" y="293"/>
                </a:lnTo>
                <a:lnTo>
                  <a:pt x="1477" y="287"/>
                </a:lnTo>
                <a:lnTo>
                  <a:pt x="1478" y="281"/>
                </a:lnTo>
                <a:lnTo>
                  <a:pt x="1479" y="276"/>
                </a:lnTo>
                <a:lnTo>
                  <a:pt x="1479" y="270"/>
                </a:lnTo>
                <a:lnTo>
                  <a:pt x="1480" y="265"/>
                </a:lnTo>
                <a:lnTo>
                  <a:pt x="1480" y="259"/>
                </a:lnTo>
                <a:lnTo>
                  <a:pt x="1481" y="254"/>
                </a:lnTo>
                <a:lnTo>
                  <a:pt x="1482" y="248"/>
                </a:lnTo>
                <a:lnTo>
                  <a:pt x="1482" y="242"/>
                </a:lnTo>
                <a:lnTo>
                  <a:pt x="1483" y="236"/>
                </a:lnTo>
                <a:lnTo>
                  <a:pt x="1484" y="230"/>
                </a:lnTo>
                <a:lnTo>
                  <a:pt x="1484" y="224"/>
                </a:lnTo>
                <a:lnTo>
                  <a:pt x="1485" y="218"/>
                </a:lnTo>
                <a:lnTo>
                  <a:pt x="1486" y="212"/>
                </a:lnTo>
                <a:lnTo>
                  <a:pt x="1486" y="207"/>
                </a:lnTo>
                <a:lnTo>
                  <a:pt x="1487" y="202"/>
                </a:lnTo>
                <a:lnTo>
                  <a:pt x="1488" y="196"/>
                </a:lnTo>
                <a:lnTo>
                  <a:pt x="1488" y="190"/>
                </a:lnTo>
                <a:lnTo>
                  <a:pt x="1489" y="184"/>
                </a:lnTo>
                <a:lnTo>
                  <a:pt x="1490" y="179"/>
                </a:lnTo>
                <a:lnTo>
                  <a:pt x="1490" y="173"/>
                </a:lnTo>
                <a:lnTo>
                  <a:pt x="1491" y="168"/>
                </a:lnTo>
                <a:lnTo>
                  <a:pt x="1492" y="163"/>
                </a:lnTo>
                <a:lnTo>
                  <a:pt x="1492" y="157"/>
                </a:lnTo>
                <a:lnTo>
                  <a:pt x="1492" y="152"/>
                </a:lnTo>
                <a:lnTo>
                  <a:pt x="1493" y="147"/>
                </a:lnTo>
                <a:lnTo>
                  <a:pt x="1494" y="142"/>
                </a:lnTo>
                <a:lnTo>
                  <a:pt x="1494" y="137"/>
                </a:lnTo>
                <a:lnTo>
                  <a:pt x="1495" y="132"/>
                </a:lnTo>
                <a:lnTo>
                  <a:pt x="1496" y="127"/>
                </a:lnTo>
                <a:lnTo>
                  <a:pt x="1497" y="122"/>
                </a:lnTo>
                <a:lnTo>
                  <a:pt x="1497" y="116"/>
                </a:lnTo>
                <a:lnTo>
                  <a:pt x="1498" y="111"/>
                </a:lnTo>
                <a:lnTo>
                  <a:pt x="1499" y="106"/>
                </a:lnTo>
                <a:lnTo>
                  <a:pt x="1499" y="102"/>
                </a:lnTo>
                <a:lnTo>
                  <a:pt x="1500" y="97"/>
                </a:lnTo>
                <a:lnTo>
                  <a:pt x="1501" y="93"/>
                </a:lnTo>
                <a:lnTo>
                  <a:pt x="1501" y="89"/>
                </a:lnTo>
                <a:lnTo>
                  <a:pt x="1502" y="85"/>
                </a:lnTo>
                <a:lnTo>
                  <a:pt x="1503" y="80"/>
                </a:lnTo>
                <a:lnTo>
                  <a:pt x="1503" y="76"/>
                </a:lnTo>
                <a:lnTo>
                  <a:pt x="1504" y="71"/>
                </a:lnTo>
                <a:lnTo>
                  <a:pt x="1505" y="68"/>
                </a:lnTo>
                <a:lnTo>
                  <a:pt x="1505" y="63"/>
                </a:lnTo>
                <a:lnTo>
                  <a:pt x="1505" y="60"/>
                </a:lnTo>
                <a:lnTo>
                  <a:pt x="1506" y="57"/>
                </a:lnTo>
                <a:lnTo>
                  <a:pt x="1507" y="54"/>
                </a:lnTo>
                <a:lnTo>
                  <a:pt x="1507" y="50"/>
                </a:lnTo>
                <a:lnTo>
                  <a:pt x="1508" y="46"/>
                </a:lnTo>
                <a:lnTo>
                  <a:pt x="1509" y="43"/>
                </a:lnTo>
                <a:lnTo>
                  <a:pt x="1509" y="40"/>
                </a:lnTo>
                <a:lnTo>
                  <a:pt x="1510" y="37"/>
                </a:lnTo>
                <a:lnTo>
                  <a:pt x="1511" y="33"/>
                </a:lnTo>
                <a:lnTo>
                  <a:pt x="1511" y="31"/>
                </a:lnTo>
                <a:lnTo>
                  <a:pt x="1512" y="29"/>
                </a:lnTo>
                <a:lnTo>
                  <a:pt x="1513" y="27"/>
                </a:lnTo>
                <a:lnTo>
                  <a:pt x="1513" y="24"/>
                </a:lnTo>
                <a:lnTo>
                  <a:pt x="1514" y="21"/>
                </a:lnTo>
                <a:lnTo>
                  <a:pt x="1515" y="19"/>
                </a:lnTo>
                <a:lnTo>
                  <a:pt x="1515" y="16"/>
                </a:lnTo>
                <a:lnTo>
                  <a:pt x="1516" y="14"/>
                </a:lnTo>
                <a:lnTo>
                  <a:pt x="1517" y="12"/>
                </a:lnTo>
                <a:lnTo>
                  <a:pt x="1518" y="11"/>
                </a:lnTo>
                <a:lnTo>
                  <a:pt x="1518" y="10"/>
                </a:lnTo>
                <a:lnTo>
                  <a:pt x="1518" y="9"/>
                </a:lnTo>
                <a:lnTo>
                  <a:pt x="1519" y="8"/>
                </a:lnTo>
                <a:lnTo>
                  <a:pt x="1520" y="6"/>
                </a:lnTo>
                <a:lnTo>
                  <a:pt x="1520" y="5"/>
                </a:lnTo>
                <a:lnTo>
                  <a:pt x="1521" y="4"/>
                </a:lnTo>
                <a:lnTo>
                  <a:pt x="1522" y="3"/>
                </a:lnTo>
                <a:lnTo>
                  <a:pt x="1522" y="2"/>
                </a:lnTo>
                <a:lnTo>
                  <a:pt x="1523" y="1"/>
                </a:lnTo>
                <a:lnTo>
                  <a:pt x="1524" y="1"/>
                </a:lnTo>
                <a:lnTo>
                  <a:pt x="1525" y="1"/>
                </a:lnTo>
                <a:lnTo>
                  <a:pt x="1526" y="1"/>
                </a:lnTo>
                <a:lnTo>
                  <a:pt x="1526" y="0"/>
                </a:lnTo>
                <a:lnTo>
                  <a:pt x="1527" y="0"/>
                </a:lnTo>
                <a:lnTo>
                  <a:pt x="1528" y="0"/>
                </a:lnTo>
                <a:lnTo>
                  <a:pt x="1528" y="1"/>
                </a:lnTo>
                <a:lnTo>
                  <a:pt x="1529" y="0"/>
                </a:lnTo>
                <a:lnTo>
                  <a:pt x="1530" y="1"/>
                </a:lnTo>
                <a:lnTo>
                  <a:pt x="1530" y="2"/>
                </a:lnTo>
                <a:lnTo>
                  <a:pt x="1531" y="3"/>
                </a:lnTo>
                <a:lnTo>
                  <a:pt x="1531" y="4"/>
                </a:lnTo>
                <a:lnTo>
                  <a:pt x="1532" y="4"/>
                </a:lnTo>
                <a:lnTo>
                  <a:pt x="1533" y="5"/>
                </a:lnTo>
                <a:lnTo>
                  <a:pt x="1533" y="6"/>
                </a:lnTo>
                <a:lnTo>
                  <a:pt x="1534" y="7"/>
                </a:lnTo>
                <a:lnTo>
                  <a:pt x="1535" y="9"/>
                </a:lnTo>
                <a:lnTo>
                  <a:pt x="1535" y="10"/>
                </a:lnTo>
                <a:lnTo>
                  <a:pt x="1536" y="12"/>
                </a:lnTo>
                <a:lnTo>
                  <a:pt x="1537" y="13"/>
                </a:lnTo>
                <a:lnTo>
                  <a:pt x="1537" y="15"/>
                </a:lnTo>
                <a:lnTo>
                  <a:pt x="1538" y="16"/>
                </a:lnTo>
                <a:lnTo>
                  <a:pt x="1539" y="18"/>
                </a:lnTo>
                <a:lnTo>
                  <a:pt x="1539" y="20"/>
                </a:lnTo>
                <a:lnTo>
                  <a:pt x="1540" y="21"/>
                </a:lnTo>
                <a:lnTo>
                  <a:pt x="1541" y="23"/>
                </a:lnTo>
                <a:lnTo>
                  <a:pt x="1541" y="26"/>
                </a:lnTo>
                <a:lnTo>
                  <a:pt x="1542" y="28"/>
                </a:lnTo>
                <a:lnTo>
                  <a:pt x="1543" y="30"/>
                </a:lnTo>
                <a:lnTo>
                  <a:pt x="1543" y="32"/>
                </a:lnTo>
                <a:lnTo>
                  <a:pt x="1544" y="34"/>
                </a:lnTo>
                <a:lnTo>
                  <a:pt x="1544" y="37"/>
                </a:lnTo>
                <a:lnTo>
                  <a:pt x="1545" y="39"/>
                </a:lnTo>
                <a:lnTo>
                  <a:pt x="1546" y="42"/>
                </a:lnTo>
                <a:lnTo>
                  <a:pt x="1546" y="45"/>
                </a:lnTo>
                <a:lnTo>
                  <a:pt x="1547" y="47"/>
                </a:lnTo>
                <a:lnTo>
                  <a:pt x="1548" y="50"/>
                </a:lnTo>
                <a:lnTo>
                  <a:pt x="1548" y="53"/>
                </a:lnTo>
                <a:lnTo>
                  <a:pt x="1549" y="56"/>
                </a:lnTo>
                <a:lnTo>
                  <a:pt x="1550" y="59"/>
                </a:lnTo>
                <a:lnTo>
                  <a:pt x="1550" y="62"/>
                </a:lnTo>
                <a:lnTo>
                  <a:pt x="1551" y="65"/>
                </a:lnTo>
                <a:lnTo>
                  <a:pt x="1552" y="68"/>
                </a:lnTo>
                <a:lnTo>
                  <a:pt x="1552" y="71"/>
                </a:lnTo>
                <a:lnTo>
                  <a:pt x="1553" y="74"/>
                </a:lnTo>
                <a:lnTo>
                  <a:pt x="1554" y="77"/>
                </a:lnTo>
                <a:lnTo>
                  <a:pt x="1554" y="80"/>
                </a:lnTo>
                <a:lnTo>
                  <a:pt x="1555" y="84"/>
                </a:lnTo>
                <a:lnTo>
                  <a:pt x="1556" y="87"/>
                </a:lnTo>
                <a:lnTo>
                  <a:pt x="1556" y="91"/>
                </a:lnTo>
                <a:lnTo>
                  <a:pt x="1556" y="94"/>
                </a:lnTo>
                <a:lnTo>
                  <a:pt x="1557" y="97"/>
                </a:lnTo>
                <a:lnTo>
                  <a:pt x="1558" y="101"/>
                </a:lnTo>
                <a:lnTo>
                  <a:pt x="1558" y="104"/>
                </a:lnTo>
                <a:lnTo>
                  <a:pt x="1559" y="108"/>
                </a:lnTo>
                <a:lnTo>
                  <a:pt x="1560" y="112"/>
                </a:lnTo>
                <a:lnTo>
                  <a:pt x="1561" y="115"/>
                </a:lnTo>
                <a:lnTo>
                  <a:pt x="1561" y="119"/>
                </a:lnTo>
                <a:lnTo>
                  <a:pt x="1562" y="123"/>
                </a:lnTo>
                <a:lnTo>
                  <a:pt x="1563" y="127"/>
                </a:lnTo>
                <a:lnTo>
                  <a:pt x="1563" y="131"/>
                </a:lnTo>
                <a:lnTo>
                  <a:pt x="1564" y="135"/>
                </a:lnTo>
                <a:lnTo>
                  <a:pt x="1565" y="138"/>
                </a:lnTo>
                <a:lnTo>
                  <a:pt x="1565" y="142"/>
                </a:lnTo>
                <a:lnTo>
                  <a:pt x="1566" y="146"/>
                </a:lnTo>
                <a:lnTo>
                  <a:pt x="1567" y="149"/>
                </a:lnTo>
                <a:lnTo>
                  <a:pt x="1567" y="153"/>
                </a:lnTo>
                <a:lnTo>
                  <a:pt x="1568" y="157"/>
                </a:lnTo>
                <a:lnTo>
                  <a:pt x="1569" y="161"/>
                </a:lnTo>
                <a:lnTo>
                  <a:pt x="1569" y="165"/>
                </a:lnTo>
                <a:lnTo>
                  <a:pt x="1569" y="170"/>
                </a:lnTo>
                <a:lnTo>
                  <a:pt x="1570" y="173"/>
                </a:lnTo>
                <a:lnTo>
                  <a:pt x="1571" y="177"/>
                </a:lnTo>
                <a:lnTo>
                  <a:pt x="1571" y="181"/>
                </a:lnTo>
                <a:lnTo>
                  <a:pt x="1572" y="185"/>
                </a:lnTo>
                <a:lnTo>
                  <a:pt x="1573" y="189"/>
                </a:lnTo>
                <a:lnTo>
                  <a:pt x="1573" y="193"/>
                </a:lnTo>
                <a:lnTo>
                  <a:pt x="1574" y="196"/>
                </a:lnTo>
                <a:lnTo>
                  <a:pt x="1575" y="200"/>
                </a:lnTo>
                <a:lnTo>
                  <a:pt x="1575" y="205"/>
                </a:lnTo>
                <a:lnTo>
                  <a:pt x="1576" y="209"/>
                </a:lnTo>
                <a:lnTo>
                  <a:pt x="1577" y="213"/>
                </a:lnTo>
                <a:lnTo>
                  <a:pt x="1577" y="217"/>
                </a:lnTo>
                <a:lnTo>
                  <a:pt x="1578" y="220"/>
                </a:lnTo>
                <a:lnTo>
                  <a:pt x="1579" y="224"/>
                </a:lnTo>
                <a:lnTo>
                  <a:pt x="1579" y="229"/>
                </a:lnTo>
                <a:lnTo>
                  <a:pt x="1580" y="237"/>
                </a:lnTo>
                <a:lnTo>
                  <a:pt x="1581" y="246"/>
                </a:lnTo>
                <a:lnTo>
                  <a:pt x="1581" y="248"/>
                </a:lnTo>
                <a:lnTo>
                  <a:pt x="1582" y="249"/>
                </a:lnTo>
                <a:lnTo>
                  <a:pt x="1582" y="250"/>
                </a:lnTo>
                <a:lnTo>
                  <a:pt x="1583" y="252"/>
                </a:lnTo>
                <a:lnTo>
                  <a:pt x="1584" y="254"/>
                </a:lnTo>
                <a:lnTo>
                  <a:pt x="1584" y="257"/>
                </a:lnTo>
                <a:lnTo>
                  <a:pt x="1585" y="260"/>
                </a:lnTo>
                <a:lnTo>
                  <a:pt x="1586" y="264"/>
                </a:lnTo>
                <a:lnTo>
                  <a:pt x="1586" y="268"/>
                </a:lnTo>
                <a:lnTo>
                  <a:pt x="1587" y="271"/>
                </a:lnTo>
                <a:lnTo>
                  <a:pt x="1588" y="276"/>
                </a:lnTo>
                <a:lnTo>
                  <a:pt x="1588" y="280"/>
                </a:lnTo>
                <a:lnTo>
                  <a:pt x="1589" y="284"/>
                </a:lnTo>
                <a:lnTo>
                  <a:pt x="1590" y="288"/>
                </a:lnTo>
                <a:lnTo>
                  <a:pt x="1590" y="291"/>
                </a:lnTo>
                <a:lnTo>
                  <a:pt x="1591" y="295"/>
                </a:lnTo>
                <a:lnTo>
                  <a:pt x="1592" y="299"/>
                </a:lnTo>
                <a:lnTo>
                  <a:pt x="1592" y="302"/>
                </a:lnTo>
                <a:lnTo>
                  <a:pt x="1593" y="304"/>
                </a:lnTo>
                <a:lnTo>
                  <a:pt x="1594" y="307"/>
                </a:lnTo>
                <a:lnTo>
                  <a:pt x="1594" y="311"/>
                </a:lnTo>
                <a:lnTo>
                  <a:pt x="1595" y="313"/>
                </a:lnTo>
                <a:lnTo>
                  <a:pt x="1595" y="317"/>
                </a:lnTo>
                <a:lnTo>
                  <a:pt x="1596" y="321"/>
                </a:lnTo>
                <a:lnTo>
                  <a:pt x="1597" y="324"/>
                </a:lnTo>
                <a:lnTo>
                  <a:pt x="1597" y="328"/>
                </a:lnTo>
                <a:lnTo>
                  <a:pt x="1598" y="332"/>
                </a:lnTo>
                <a:lnTo>
                  <a:pt x="1599" y="336"/>
                </a:lnTo>
                <a:lnTo>
                  <a:pt x="1599" y="339"/>
                </a:lnTo>
                <a:lnTo>
                  <a:pt x="1600" y="343"/>
                </a:lnTo>
                <a:lnTo>
                  <a:pt x="1601" y="346"/>
                </a:lnTo>
                <a:lnTo>
                  <a:pt x="1601" y="349"/>
                </a:lnTo>
                <a:lnTo>
                  <a:pt x="1602" y="353"/>
                </a:lnTo>
                <a:lnTo>
                  <a:pt x="1603" y="356"/>
                </a:lnTo>
                <a:lnTo>
                  <a:pt x="1603" y="360"/>
                </a:lnTo>
                <a:lnTo>
                  <a:pt x="1604" y="363"/>
                </a:lnTo>
                <a:lnTo>
                  <a:pt x="1605" y="367"/>
                </a:lnTo>
                <a:lnTo>
                  <a:pt x="1605" y="371"/>
                </a:lnTo>
                <a:lnTo>
                  <a:pt x="1606" y="374"/>
                </a:lnTo>
                <a:lnTo>
                  <a:pt x="1607" y="377"/>
                </a:lnTo>
                <a:lnTo>
                  <a:pt x="1607" y="381"/>
                </a:lnTo>
                <a:lnTo>
                  <a:pt x="1608" y="384"/>
                </a:lnTo>
                <a:lnTo>
                  <a:pt x="1608" y="388"/>
                </a:lnTo>
                <a:lnTo>
                  <a:pt x="1609" y="391"/>
                </a:lnTo>
                <a:lnTo>
                  <a:pt x="1610" y="394"/>
                </a:lnTo>
                <a:lnTo>
                  <a:pt x="1610" y="397"/>
                </a:lnTo>
                <a:lnTo>
                  <a:pt x="1611" y="400"/>
                </a:lnTo>
                <a:lnTo>
                  <a:pt x="1612" y="404"/>
                </a:lnTo>
                <a:lnTo>
                  <a:pt x="1612" y="406"/>
                </a:lnTo>
                <a:lnTo>
                  <a:pt x="1613" y="410"/>
                </a:lnTo>
                <a:lnTo>
                  <a:pt x="1614" y="413"/>
                </a:lnTo>
                <a:lnTo>
                  <a:pt x="1614" y="416"/>
                </a:lnTo>
                <a:lnTo>
                  <a:pt x="1615" y="419"/>
                </a:lnTo>
                <a:lnTo>
                  <a:pt x="1616" y="423"/>
                </a:lnTo>
                <a:lnTo>
                  <a:pt x="1616" y="426"/>
                </a:lnTo>
                <a:lnTo>
                  <a:pt x="1617" y="428"/>
                </a:lnTo>
                <a:lnTo>
                  <a:pt x="1618" y="431"/>
                </a:lnTo>
                <a:lnTo>
                  <a:pt x="1618" y="434"/>
                </a:lnTo>
                <a:lnTo>
                  <a:pt x="1619" y="437"/>
                </a:lnTo>
                <a:lnTo>
                  <a:pt x="1620" y="440"/>
                </a:lnTo>
                <a:lnTo>
                  <a:pt x="1620" y="443"/>
                </a:lnTo>
                <a:lnTo>
                  <a:pt x="1620" y="446"/>
                </a:lnTo>
                <a:lnTo>
                  <a:pt x="1621" y="449"/>
                </a:lnTo>
                <a:lnTo>
                  <a:pt x="1622" y="452"/>
                </a:lnTo>
                <a:lnTo>
                  <a:pt x="1622" y="454"/>
                </a:lnTo>
                <a:lnTo>
                  <a:pt x="1623" y="456"/>
                </a:lnTo>
                <a:lnTo>
                  <a:pt x="1624" y="459"/>
                </a:lnTo>
                <a:lnTo>
                  <a:pt x="1625" y="463"/>
                </a:lnTo>
                <a:lnTo>
                  <a:pt x="1625" y="465"/>
                </a:lnTo>
                <a:lnTo>
                  <a:pt x="1626" y="467"/>
                </a:lnTo>
                <a:lnTo>
                  <a:pt x="1627" y="470"/>
                </a:lnTo>
                <a:lnTo>
                  <a:pt x="1627" y="472"/>
                </a:lnTo>
                <a:lnTo>
                  <a:pt x="1628" y="475"/>
                </a:lnTo>
                <a:lnTo>
                  <a:pt x="1629" y="477"/>
                </a:lnTo>
                <a:lnTo>
                  <a:pt x="1629" y="480"/>
                </a:lnTo>
                <a:lnTo>
                  <a:pt x="1630" y="482"/>
                </a:lnTo>
                <a:lnTo>
                  <a:pt x="1631" y="485"/>
                </a:lnTo>
                <a:lnTo>
                  <a:pt x="1631" y="487"/>
                </a:lnTo>
                <a:lnTo>
                  <a:pt x="1632" y="489"/>
                </a:lnTo>
                <a:lnTo>
                  <a:pt x="1633" y="492"/>
                </a:lnTo>
                <a:lnTo>
                  <a:pt x="1633" y="494"/>
                </a:lnTo>
                <a:lnTo>
                  <a:pt x="1633" y="496"/>
                </a:lnTo>
                <a:lnTo>
                  <a:pt x="1634" y="499"/>
                </a:lnTo>
                <a:lnTo>
                  <a:pt x="1635" y="501"/>
                </a:lnTo>
                <a:lnTo>
                  <a:pt x="1635" y="503"/>
                </a:lnTo>
                <a:lnTo>
                  <a:pt x="1636" y="506"/>
                </a:lnTo>
                <a:lnTo>
                  <a:pt x="1637" y="509"/>
                </a:lnTo>
                <a:lnTo>
                  <a:pt x="1637" y="510"/>
                </a:lnTo>
                <a:lnTo>
                  <a:pt x="1638" y="512"/>
                </a:lnTo>
                <a:lnTo>
                  <a:pt x="1639" y="514"/>
                </a:lnTo>
                <a:lnTo>
                  <a:pt x="1639" y="516"/>
                </a:lnTo>
                <a:lnTo>
                  <a:pt x="1640" y="518"/>
                </a:lnTo>
                <a:lnTo>
                  <a:pt x="1641" y="520"/>
                </a:lnTo>
                <a:lnTo>
                  <a:pt x="1641" y="522"/>
                </a:lnTo>
                <a:lnTo>
                  <a:pt x="1642" y="524"/>
                </a:lnTo>
                <a:lnTo>
                  <a:pt x="1643" y="526"/>
                </a:lnTo>
                <a:lnTo>
                  <a:pt x="1643" y="528"/>
                </a:lnTo>
                <a:lnTo>
                  <a:pt x="1644" y="530"/>
                </a:lnTo>
                <a:lnTo>
                  <a:pt x="1645" y="532"/>
                </a:lnTo>
                <a:lnTo>
                  <a:pt x="1645" y="534"/>
                </a:lnTo>
                <a:lnTo>
                  <a:pt x="1646" y="535"/>
                </a:lnTo>
                <a:lnTo>
                  <a:pt x="1646" y="537"/>
                </a:lnTo>
                <a:lnTo>
                  <a:pt x="1647" y="539"/>
                </a:lnTo>
                <a:lnTo>
                  <a:pt x="1648" y="541"/>
                </a:lnTo>
                <a:lnTo>
                  <a:pt x="1648" y="543"/>
                </a:lnTo>
                <a:lnTo>
                  <a:pt x="1649" y="545"/>
                </a:lnTo>
                <a:lnTo>
                  <a:pt x="1650" y="546"/>
                </a:lnTo>
                <a:lnTo>
                  <a:pt x="1650" y="548"/>
                </a:lnTo>
                <a:lnTo>
                  <a:pt x="1651" y="549"/>
                </a:lnTo>
                <a:lnTo>
                  <a:pt x="1652" y="551"/>
                </a:lnTo>
                <a:lnTo>
                  <a:pt x="1652" y="552"/>
                </a:lnTo>
                <a:lnTo>
                  <a:pt x="1653" y="554"/>
                </a:lnTo>
                <a:lnTo>
                  <a:pt x="1654" y="556"/>
                </a:lnTo>
                <a:lnTo>
                  <a:pt x="1654" y="557"/>
                </a:lnTo>
                <a:lnTo>
                  <a:pt x="1655" y="559"/>
                </a:lnTo>
                <a:lnTo>
                  <a:pt x="1656" y="560"/>
                </a:lnTo>
                <a:lnTo>
                  <a:pt x="1656" y="562"/>
                </a:lnTo>
                <a:lnTo>
                  <a:pt x="1657" y="564"/>
                </a:lnTo>
                <a:lnTo>
                  <a:pt x="1658" y="566"/>
                </a:lnTo>
                <a:lnTo>
                  <a:pt x="1658" y="567"/>
                </a:lnTo>
                <a:lnTo>
                  <a:pt x="1659" y="569"/>
                </a:lnTo>
                <a:lnTo>
                  <a:pt x="1659" y="570"/>
                </a:lnTo>
                <a:lnTo>
                  <a:pt x="1660" y="571"/>
                </a:lnTo>
                <a:lnTo>
                  <a:pt x="1661" y="572"/>
                </a:lnTo>
                <a:lnTo>
                  <a:pt x="1661" y="574"/>
                </a:lnTo>
                <a:lnTo>
                  <a:pt x="1662" y="575"/>
                </a:lnTo>
                <a:lnTo>
                  <a:pt x="1663" y="577"/>
                </a:lnTo>
                <a:lnTo>
                  <a:pt x="1663" y="578"/>
                </a:lnTo>
                <a:lnTo>
                  <a:pt x="1664" y="579"/>
                </a:lnTo>
                <a:lnTo>
                  <a:pt x="1665" y="580"/>
                </a:lnTo>
                <a:lnTo>
                  <a:pt x="1665" y="581"/>
                </a:lnTo>
                <a:lnTo>
                  <a:pt x="1666" y="583"/>
                </a:lnTo>
                <a:lnTo>
                  <a:pt x="1667" y="584"/>
                </a:lnTo>
                <a:lnTo>
                  <a:pt x="1667" y="585"/>
                </a:lnTo>
                <a:lnTo>
                  <a:pt x="1668" y="586"/>
                </a:lnTo>
                <a:lnTo>
                  <a:pt x="1669" y="587"/>
                </a:lnTo>
                <a:lnTo>
                  <a:pt x="1669" y="588"/>
                </a:lnTo>
                <a:lnTo>
                  <a:pt x="1670" y="589"/>
                </a:lnTo>
                <a:lnTo>
                  <a:pt x="1671" y="591"/>
                </a:lnTo>
                <a:lnTo>
                  <a:pt x="1671" y="592"/>
                </a:lnTo>
                <a:lnTo>
                  <a:pt x="1672" y="593"/>
                </a:lnTo>
                <a:lnTo>
                  <a:pt x="1672" y="594"/>
                </a:lnTo>
                <a:lnTo>
                  <a:pt x="1673" y="595"/>
                </a:lnTo>
                <a:lnTo>
                  <a:pt x="1674" y="596"/>
                </a:lnTo>
                <a:lnTo>
                  <a:pt x="1674" y="597"/>
                </a:lnTo>
                <a:lnTo>
                  <a:pt x="1675" y="598"/>
                </a:lnTo>
                <a:lnTo>
                  <a:pt x="1676" y="599"/>
                </a:lnTo>
                <a:lnTo>
                  <a:pt x="1676" y="600"/>
                </a:lnTo>
                <a:lnTo>
                  <a:pt x="1677" y="601"/>
                </a:lnTo>
                <a:lnTo>
                  <a:pt x="1678" y="602"/>
                </a:lnTo>
                <a:lnTo>
                  <a:pt x="1678" y="603"/>
                </a:lnTo>
                <a:lnTo>
                  <a:pt x="1679" y="603"/>
                </a:lnTo>
                <a:lnTo>
                  <a:pt x="1680" y="604"/>
                </a:lnTo>
                <a:lnTo>
                  <a:pt x="1680" y="605"/>
                </a:lnTo>
                <a:lnTo>
                  <a:pt x="1681" y="606"/>
                </a:lnTo>
                <a:lnTo>
                  <a:pt x="1682" y="607"/>
                </a:lnTo>
                <a:lnTo>
                  <a:pt x="1682" y="608"/>
                </a:lnTo>
                <a:lnTo>
                  <a:pt x="1683" y="609"/>
                </a:lnTo>
                <a:lnTo>
                  <a:pt x="1684" y="609"/>
                </a:lnTo>
                <a:lnTo>
                  <a:pt x="1684" y="610"/>
                </a:lnTo>
                <a:lnTo>
                  <a:pt x="1684" y="611"/>
                </a:lnTo>
                <a:lnTo>
                  <a:pt x="1685" y="612"/>
                </a:lnTo>
                <a:lnTo>
                  <a:pt x="1686" y="613"/>
                </a:lnTo>
                <a:lnTo>
                  <a:pt x="1687" y="614"/>
                </a:lnTo>
                <a:lnTo>
                  <a:pt x="1688" y="615"/>
                </a:lnTo>
                <a:lnTo>
                  <a:pt x="1689" y="615"/>
                </a:lnTo>
                <a:lnTo>
                  <a:pt x="1689" y="616"/>
                </a:lnTo>
                <a:lnTo>
                  <a:pt x="1690" y="617"/>
                </a:lnTo>
                <a:lnTo>
                  <a:pt x="1691" y="617"/>
                </a:lnTo>
                <a:lnTo>
                  <a:pt x="1691" y="618"/>
                </a:lnTo>
                <a:lnTo>
                  <a:pt x="1692" y="618"/>
                </a:lnTo>
                <a:lnTo>
                  <a:pt x="1693" y="619"/>
                </a:lnTo>
                <a:lnTo>
                  <a:pt x="1693" y="620"/>
                </a:lnTo>
                <a:lnTo>
                  <a:pt x="1694" y="620"/>
                </a:lnTo>
                <a:lnTo>
                  <a:pt x="1695" y="621"/>
                </a:lnTo>
                <a:lnTo>
                  <a:pt x="1695" y="622"/>
                </a:lnTo>
                <a:lnTo>
                  <a:pt x="1696" y="622"/>
                </a:lnTo>
                <a:lnTo>
                  <a:pt x="1697" y="623"/>
                </a:lnTo>
                <a:lnTo>
                  <a:pt x="1697" y="624"/>
                </a:lnTo>
                <a:lnTo>
                  <a:pt x="1698" y="625"/>
                </a:lnTo>
                <a:lnTo>
                  <a:pt x="1699" y="626"/>
                </a:lnTo>
                <a:lnTo>
                  <a:pt x="1700" y="627"/>
                </a:lnTo>
                <a:lnTo>
                  <a:pt x="1701" y="627"/>
                </a:lnTo>
                <a:lnTo>
                  <a:pt x="1702" y="628"/>
                </a:lnTo>
                <a:lnTo>
                  <a:pt x="1703" y="628"/>
                </a:lnTo>
                <a:lnTo>
                  <a:pt x="1703" y="629"/>
                </a:lnTo>
                <a:lnTo>
                  <a:pt x="1704" y="629"/>
                </a:lnTo>
                <a:lnTo>
                  <a:pt x="1705" y="629"/>
                </a:lnTo>
                <a:lnTo>
                  <a:pt x="1705" y="630"/>
                </a:lnTo>
                <a:lnTo>
                  <a:pt x="1706" y="631"/>
                </a:lnTo>
                <a:lnTo>
                  <a:pt x="1707" y="631"/>
                </a:lnTo>
                <a:lnTo>
                  <a:pt x="1707" y="632"/>
                </a:lnTo>
                <a:lnTo>
                  <a:pt x="1708" y="632"/>
                </a:lnTo>
                <a:lnTo>
                  <a:pt x="1709" y="633"/>
                </a:lnTo>
                <a:lnTo>
                  <a:pt x="1710" y="633"/>
                </a:lnTo>
                <a:lnTo>
                  <a:pt x="1710" y="634"/>
                </a:lnTo>
                <a:lnTo>
                  <a:pt x="1711" y="634"/>
                </a:lnTo>
                <a:lnTo>
                  <a:pt x="1712" y="635"/>
                </a:lnTo>
                <a:lnTo>
                  <a:pt x="1713" y="635"/>
                </a:lnTo>
                <a:lnTo>
                  <a:pt x="1714" y="636"/>
                </a:lnTo>
                <a:lnTo>
                  <a:pt x="1715" y="637"/>
                </a:lnTo>
                <a:lnTo>
                  <a:pt x="1716" y="637"/>
                </a:lnTo>
                <a:lnTo>
                  <a:pt x="1717" y="637"/>
                </a:lnTo>
                <a:lnTo>
                  <a:pt x="1718" y="637"/>
                </a:lnTo>
                <a:lnTo>
                  <a:pt x="1718" y="638"/>
                </a:lnTo>
                <a:lnTo>
                  <a:pt x="1719" y="638"/>
                </a:lnTo>
                <a:lnTo>
                  <a:pt x="1720" y="638"/>
                </a:lnTo>
                <a:lnTo>
                  <a:pt x="1721" y="639"/>
                </a:lnTo>
                <a:lnTo>
                  <a:pt x="1722" y="639"/>
                </a:lnTo>
                <a:lnTo>
                  <a:pt x="1723" y="640"/>
                </a:lnTo>
                <a:lnTo>
                  <a:pt x="1724" y="640"/>
                </a:lnTo>
                <a:lnTo>
                  <a:pt x="1725" y="641"/>
                </a:lnTo>
                <a:lnTo>
                  <a:pt x="1726" y="641"/>
                </a:lnTo>
                <a:lnTo>
                  <a:pt x="1727" y="641"/>
                </a:lnTo>
                <a:lnTo>
                  <a:pt x="1727" y="642"/>
                </a:lnTo>
                <a:lnTo>
                  <a:pt x="1728" y="642"/>
                </a:lnTo>
                <a:lnTo>
                  <a:pt x="1729" y="642"/>
                </a:lnTo>
                <a:lnTo>
                  <a:pt x="1730" y="642"/>
                </a:lnTo>
                <a:lnTo>
                  <a:pt x="1731" y="643"/>
                </a:lnTo>
                <a:lnTo>
                  <a:pt x="1732" y="643"/>
                </a:lnTo>
                <a:lnTo>
                  <a:pt x="1733" y="643"/>
                </a:lnTo>
                <a:lnTo>
                  <a:pt x="1733" y="644"/>
                </a:lnTo>
                <a:lnTo>
                  <a:pt x="1734" y="644"/>
                </a:lnTo>
                <a:lnTo>
                  <a:pt x="1735" y="644"/>
                </a:lnTo>
                <a:lnTo>
                  <a:pt x="1736" y="644"/>
                </a:lnTo>
                <a:lnTo>
                  <a:pt x="1736" y="645"/>
                </a:lnTo>
                <a:lnTo>
                  <a:pt x="1737" y="645"/>
                </a:lnTo>
                <a:lnTo>
                  <a:pt x="1738" y="645"/>
                </a:lnTo>
                <a:lnTo>
                  <a:pt x="1739" y="645"/>
                </a:lnTo>
                <a:lnTo>
                  <a:pt x="1740" y="646"/>
                </a:lnTo>
                <a:lnTo>
                  <a:pt x="1741" y="646"/>
                </a:lnTo>
                <a:lnTo>
                  <a:pt x="1742" y="646"/>
                </a:lnTo>
                <a:lnTo>
                  <a:pt x="1743" y="646"/>
                </a:lnTo>
                <a:lnTo>
                  <a:pt x="1744" y="647"/>
                </a:lnTo>
                <a:lnTo>
                  <a:pt x="1745" y="647"/>
                </a:lnTo>
                <a:lnTo>
                  <a:pt x="1746" y="648"/>
                </a:lnTo>
                <a:lnTo>
                  <a:pt x="1746" y="647"/>
                </a:lnTo>
                <a:lnTo>
                  <a:pt x="1747" y="647"/>
                </a:lnTo>
                <a:lnTo>
                  <a:pt x="1748" y="648"/>
                </a:lnTo>
                <a:lnTo>
                  <a:pt x="1749" y="648"/>
                </a:lnTo>
                <a:lnTo>
                  <a:pt x="1750" y="649"/>
                </a:lnTo>
                <a:lnTo>
                  <a:pt x="1751" y="649"/>
                </a:lnTo>
                <a:lnTo>
                  <a:pt x="1752" y="649"/>
                </a:lnTo>
                <a:lnTo>
                  <a:pt x="1753" y="649"/>
                </a:lnTo>
                <a:lnTo>
                  <a:pt x="1754" y="649"/>
                </a:lnTo>
                <a:lnTo>
                  <a:pt x="1755" y="649"/>
                </a:lnTo>
                <a:lnTo>
                  <a:pt x="1756" y="650"/>
                </a:lnTo>
                <a:lnTo>
                  <a:pt x="1757" y="650"/>
                </a:lnTo>
                <a:lnTo>
                  <a:pt x="1758" y="650"/>
                </a:lnTo>
                <a:lnTo>
                  <a:pt x="1759" y="650"/>
                </a:lnTo>
                <a:lnTo>
                  <a:pt x="1760" y="650"/>
                </a:lnTo>
                <a:lnTo>
                  <a:pt x="1761" y="650"/>
                </a:lnTo>
                <a:lnTo>
                  <a:pt x="1762" y="650"/>
                </a:lnTo>
                <a:lnTo>
                  <a:pt x="1763" y="650"/>
                </a:lnTo>
                <a:lnTo>
                  <a:pt x="1763" y="651"/>
                </a:lnTo>
                <a:lnTo>
                  <a:pt x="1764" y="651"/>
                </a:lnTo>
                <a:lnTo>
                  <a:pt x="1765" y="651"/>
                </a:lnTo>
                <a:lnTo>
                  <a:pt x="1766" y="651"/>
                </a:lnTo>
                <a:lnTo>
                  <a:pt x="1767" y="651"/>
                </a:lnTo>
                <a:lnTo>
                  <a:pt x="1768" y="652"/>
                </a:lnTo>
                <a:lnTo>
                  <a:pt x="1769" y="652"/>
                </a:lnTo>
                <a:lnTo>
                  <a:pt x="1770" y="652"/>
                </a:lnTo>
                <a:lnTo>
                  <a:pt x="1771" y="652"/>
                </a:lnTo>
                <a:lnTo>
                  <a:pt x="1772" y="653"/>
                </a:lnTo>
                <a:lnTo>
                  <a:pt x="1773" y="653"/>
                </a:lnTo>
                <a:lnTo>
                  <a:pt x="1774" y="653"/>
                </a:lnTo>
                <a:lnTo>
                  <a:pt x="1775" y="653"/>
                </a:lnTo>
                <a:lnTo>
                  <a:pt x="1776" y="654"/>
                </a:lnTo>
                <a:lnTo>
                  <a:pt x="1777" y="653"/>
                </a:lnTo>
                <a:lnTo>
                  <a:pt x="1778" y="653"/>
                </a:lnTo>
                <a:lnTo>
                  <a:pt x="1778" y="654"/>
                </a:lnTo>
                <a:lnTo>
                  <a:pt x="1779" y="654"/>
                </a:lnTo>
                <a:lnTo>
                  <a:pt x="1780" y="654"/>
                </a:lnTo>
                <a:lnTo>
                  <a:pt x="1780" y="655"/>
                </a:lnTo>
                <a:lnTo>
                  <a:pt x="1781" y="654"/>
                </a:lnTo>
                <a:lnTo>
                  <a:pt x="1782" y="654"/>
                </a:lnTo>
                <a:lnTo>
                  <a:pt x="1783" y="655"/>
                </a:lnTo>
                <a:lnTo>
                  <a:pt x="1784" y="655"/>
                </a:lnTo>
                <a:lnTo>
                  <a:pt x="1785" y="655"/>
                </a:lnTo>
                <a:lnTo>
                  <a:pt x="1786" y="655"/>
                </a:lnTo>
                <a:lnTo>
                  <a:pt x="1787" y="655"/>
                </a:lnTo>
                <a:lnTo>
                  <a:pt x="1788" y="656"/>
                </a:lnTo>
                <a:lnTo>
                  <a:pt x="1789" y="656"/>
                </a:lnTo>
                <a:lnTo>
                  <a:pt x="1790" y="656"/>
                </a:lnTo>
                <a:lnTo>
                  <a:pt x="1791" y="656"/>
                </a:lnTo>
                <a:lnTo>
                  <a:pt x="1792" y="656"/>
                </a:lnTo>
                <a:lnTo>
                  <a:pt x="1793" y="656"/>
                </a:lnTo>
                <a:lnTo>
                  <a:pt x="1794" y="657"/>
                </a:lnTo>
                <a:lnTo>
                  <a:pt x="1795" y="657"/>
                </a:lnTo>
                <a:lnTo>
                  <a:pt x="1796" y="657"/>
                </a:lnTo>
                <a:lnTo>
                  <a:pt x="1797" y="657"/>
                </a:lnTo>
                <a:lnTo>
                  <a:pt x="1798" y="657"/>
                </a:lnTo>
                <a:lnTo>
                  <a:pt x="1799" y="657"/>
                </a:lnTo>
                <a:lnTo>
                  <a:pt x="1800" y="657"/>
                </a:lnTo>
                <a:lnTo>
                  <a:pt x="1801" y="658"/>
                </a:lnTo>
                <a:lnTo>
                  <a:pt x="1802" y="658"/>
                </a:lnTo>
                <a:lnTo>
                  <a:pt x="1803" y="658"/>
                </a:lnTo>
                <a:lnTo>
                  <a:pt x="1804" y="658"/>
                </a:lnTo>
                <a:lnTo>
                  <a:pt x="1805" y="658"/>
                </a:lnTo>
                <a:lnTo>
                  <a:pt x="1806" y="658"/>
                </a:lnTo>
                <a:lnTo>
                  <a:pt x="1807" y="658"/>
                </a:lnTo>
                <a:lnTo>
                  <a:pt x="1808" y="658"/>
                </a:lnTo>
                <a:lnTo>
                  <a:pt x="1809" y="658"/>
                </a:lnTo>
                <a:lnTo>
                  <a:pt x="1810" y="658"/>
                </a:lnTo>
                <a:lnTo>
                  <a:pt x="1811" y="658"/>
                </a:lnTo>
                <a:lnTo>
                  <a:pt x="1812" y="658"/>
                </a:lnTo>
                <a:lnTo>
                  <a:pt x="1813" y="658"/>
                </a:lnTo>
                <a:lnTo>
                  <a:pt x="1814" y="658"/>
                </a:lnTo>
                <a:lnTo>
                  <a:pt x="1815" y="658"/>
                </a:lnTo>
                <a:lnTo>
                  <a:pt x="1816" y="658"/>
                </a:lnTo>
                <a:lnTo>
                  <a:pt x="1817" y="658"/>
                </a:lnTo>
                <a:lnTo>
                  <a:pt x="1818" y="658"/>
                </a:lnTo>
                <a:lnTo>
                  <a:pt x="1819" y="658"/>
                </a:lnTo>
                <a:lnTo>
                  <a:pt x="1820" y="658"/>
                </a:lnTo>
                <a:lnTo>
                  <a:pt x="1821" y="658"/>
                </a:lnTo>
                <a:lnTo>
                  <a:pt x="1821" y="657"/>
                </a:lnTo>
                <a:lnTo>
                  <a:pt x="1822" y="657"/>
                </a:lnTo>
                <a:lnTo>
                  <a:pt x="1823" y="657"/>
                </a:lnTo>
                <a:lnTo>
                  <a:pt x="1824" y="657"/>
                </a:lnTo>
                <a:lnTo>
                  <a:pt x="1825" y="656"/>
                </a:lnTo>
                <a:lnTo>
                  <a:pt x="1826" y="656"/>
                </a:lnTo>
                <a:lnTo>
                  <a:pt x="1827" y="656"/>
                </a:lnTo>
                <a:lnTo>
                  <a:pt x="1828" y="655"/>
                </a:lnTo>
                <a:lnTo>
                  <a:pt x="1829" y="655"/>
                </a:lnTo>
                <a:lnTo>
                  <a:pt x="1830" y="655"/>
                </a:lnTo>
                <a:lnTo>
                  <a:pt x="1831" y="654"/>
                </a:lnTo>
                <a:lnTo>
                  <a:pt x="1832" y="654"/>
                </a:lnTo>
                <a:lnTo>
                  <a:pt x="1833" y="653"/>
                </a:lnTo>
                <a:lnTo>
                  <a:pt x="1834" y="652"/>
                </a:lnTo>
                <a:lnTo>
                  <a:pt x="1835" y="652"/>
                </a:lnTo>
                <a:lnTo>
                  <a:pt x="1836" y="651"/>
                </a:lnTo>
                <a:lnTo>
                  <a:pt x="1837" y="651"/>
                </a:lnTo>
                <a:lnTo>
                  <a:pt x="1837" y="650"/>
                </a:lnTo>
                <a:lnTo>
                  <a:pt x="1838" y="650"/>
                </a:lnTo>
                <a:lnTo>
                  <a:pt x="1839" y="649"/>
                </a:lnTo>
                <a:lnTo>
                  <a:pt x="1840" y="649"/>
                </a:lnTo>
                <a:lnTo>
                  <a:pt x="1841" y="648"/>
                </a:lnTo>
                <a:lnTo>
                  <a:pt x="1842" y="648"/>
                </a:lnTo>
                <a:lnTo>
                  <a:pt x="1842" y="647"/>
                </a:lnTo>
                <a:lnTo>
                  <a:pt x="1843" y="647"/>
                </a:lnTo>
                <a:lnTo>
                  <a:pt x="1844" y="646"/>
                </a:lnTo>
                <a:lnTo>
                  <a:pt x="1845" y="645"/>
                </a:lnTo>
                <a:lnTo>
                  <a:pt x="1846" y="645"/>
                </a:lnTo>
                <a:lnTo>
                  <a:pt x="1846" y="644"/>
                </a:lnTo>
                <a:lnTo>
                  <a:pt x="1847" y="643"/>
                </a:lnTo>
                <a:lnTo>
                  <a:pt x="1848" y="643"/>
                </a:lnTo>
                <a:lnTo>
                  <a:pt x="1848" y="642"/>
                </a:lnTo>
                <a:lnTo>
                  <a:pt x="1849" y="642"/>
                </a:lnTo>
                <a:lnTo>
                  <a:pt x="1850" y="642"/>
                </a:lnTo>
                <a:lnTo>
                  <a:pt x="1850" y="641"/>
                </a:lnTo>
                <a:lnTo>
                  <a:pt x="1851" y="640"/>
                </a:lnTo>
                <a:lnTo>
                  <a:pt x="1852" y="639"/>
                </a:lnTo>
                <a:lnTo>
                  <a:pt x="1853" y="639"/>
                </a:lnTo>
                <a:lnTo>
                  <a:pt x="1853" y="638"/>
                </a:lnTo>
                <a:lnTo>
                  <a:pt x="1854" y="638"/>
                </a:lnTo>
                <a:lnTo>
                  <a:pt x="1855" y="638"/>
                </a:lnTo>
                <a:lnTo>
                  <a:pt x="1855" y="637"/>
                </a:lnTo>
                <a:lnTo>
                  <a:pt x="1856" y="636"/>
                </a:lnTo>
                <a:lnTo>
                  <a:pt x="1857" y="636"/>
                </a:lnTo>
                <a:lnTo>
                  <a:pt x="1857" y="635"/>
                </a:lnTo>
                <a:lnTo>
                  <a:pt x="1858" y="634"/>
                </a:lnTo>
                <a:lnTo>
                  <a:pt x="1859" y="634"/>
                </a:lnTo>
                <a:lnTo>
                  <a:pt x="1859" y="633"/>
                </a:lnTo>
                <a:lnTo>
                  <a:pt x="1860" y="633"/>
                </a:lnTo>
                <a:lnTo>
                  <a:pt x="1861" y="632"/>
                </a:lnTo>
                <a:lnTo>
                  <a:pt x="1861" y="631"/>
                </a:lnTo>
                <a:lnTo>
                  <a:pt x="1862" y="631"/>
                </a:lnTo>
                <a:lnTo>
                  <a:pt x="1863" y="630"/>
                </a:lnTo>
                <a:lnTo>
                  <a:pt x="1864" y="629"/>
                </a:lnTo>
                <a:lnTo>
                  <a:pt x="1864" y="628"/>
                </a:lnTo>
                <a:lnTo>
                  <a:pt x="1865" y="628"/>
                </a:lnTo>
                <a:lnTo>
                  <a:pt x="1866" y="627"/>
                </a:lnTo>
                <a:lnTo>
                  <a:pt x="1867" y="626"/>
                </a:lnTo>
                <a:lnTo>
                  <a:pt x="1868" y="625"/>
                </a:lnTo>
                <a:lnTo>
                  <a:pt x="1869" y="624"/>
                </a:lnTo>
                <a:lnTo>
                  <a:pt x="1870" y="623"/>
                </a:lnTo>
                <a:lnTo>
                  <a:pt x="1871" y="622"/>
                </a:lnTo>
                <a:lnTo>
                  <a:pt x="1872" y="622"/>
                </a:lnTo>
                <a:lnTo>
                  <a:pt x="1872" y="621"/>
                </a:lnTo>
                <a:lnTo>
                  <a:pt x="1873" y="621"/>
                </a:lnTo>
                <a:lnTo>
                  <a:pt x="1874" y="621"/>
                </a:lnTo>
                <a:lnTo>
                  <a:pt x="1874" y="620"/>
                </a:lnTo>
                <a:lnTo>
                  <a:pt x="1875" y="620"/>
                </a:lnTo>
                <a:lnTo>
                  <a:pt x="1876" y="619"/>
                </a:lnTo>
                <a:lnTo>
                  <a:pt x="1876" y="618"/>
                </a:lnTo>
                <a:lnTo>
                  <a:pt x="1877" y="617"/>
                </a:lnTo>
                <a:lnTo>
                  <a:pt x="1878" y="617"/>
                </a:lnTo>
                <a:lnTo>
                  <a:pt x="1879" y="616"/>
                </a:lnTo>
                <a:lnTo>
                  <a:pt x="1880" y="616"/>
                </a:lnTo>
                <a:lnTo>
                  <a:pt x="1881" y="615"/>
                </a:lnTo>
                <a:lnTo>
                  <a:pt x="1882" y="615"/>
                </a:lnTo>
                <a:lnTo>
                  <a:pt x="1883" y="615"/>
                </a:lnTo>
                <a:lnTo>
                  <a:pt x="1884" y="615"/>
                </a:lnTo>
                <a:lnTo>
                  <a:pt x="1885" y="615"/>
                </a:lnTo>
                <a:lnTo>
                  <a:pt x="1886" y="614"/>
                </a:lnTo>
                <a:lnTo>
                  <a:pt x="1887" y="614"/>
                </a:lnTo>
                <a:lnTo>
                  <a:pt x="1888" y="614"/>
                </a:lnTo>
                <a:lnTo>
                  <a:pt x="1889" y="614"/>
                </a:lnTo>
                <a:lnTo>
                  <a:pt x="1890" y="614"/>
                </a:lnTo>
                <a:lnTo>
                  <a:pt x="1891" y="614"/>
                </a:lnTo>
                <a:lnTo>
                  <a:pt x="1891" y="615"/>
                </a:lnTo>
                <a:lnTo>
                  <a:pt x="1892" y="615"/>
                </a:lnTo>
                <a:lnTo>
                  <a:pt x="1893" y="615"/>
                </a:lnTo>
                <a:lnTo>
                  <a:pt x="1894" y="615"/>
                </a:lnTo>
                <a:lnTo>
                  <a:pt x="1895" y="615"/>
                </a:lnTo>
                <a:lnTo>
                  <a:pt x="1896" y="615"/>
                </a:lnTo>
                <a:lnTo>
                  <a:pt x="1897" y="616"/>
                </a:lnTo>
                <a:lnTo>
                  <a:pt x="1898" y="616"/>
                </a:lnTo>
                <a:lnTo>
                  <a:pt x="1899" y="616"/>
                </a:lnTo>
                <a:lnTo>
                  <a:pt x="1900" y="617"/>
                </a:lnTo>
                <a:lnTo>
                  <a:pt x="1901" y="617"/>
                </a:lnTo>
                <a:lnTo>
                  <a:pt x="1901" y="618"/>
                </a:lnTo>
                <a:lnTo>
                  <a:pt x="1902" y="618"/>
                </a:lnTo>
                <a:lnTo>
                  <a:pt x="1903" y="618"/>
                </a:lnTo>
                <a:lnTo>
                  <a:pt x="1904" y="618"/>
                </a:lnTo>
                <a:lnTo>
                  <a:pt x="1905" y="619"/>
                </a:lnTo>
                <a:lnTo>
                  <a:pt x="1906" y="619"/>
                </a:lnTo>
                <a:lnTo>
                  <a:pt x="1906" y="620"/>
                </a:lnTo>
                <a:lnTo>
                  <a:pt x="1907" y="620"/>
                </a:lnTo>
                <a:lnTo>
                  <a:pt x="1908" y="621"/>
                </a:lnTo>
                <a:lnTo>
                  <a:pt x="1909" y="622"/>
                </a:lnTo>
                <a:lnTo>
                  <a:pt x="1910" y="622"/>
                </a:lnTo>
                <a:lnTo>
                  <a:pt x="1911" y="623"/>
                </a:lnTo>
                <a:lnTo>
                  <a:pt x="1912" y="623"/>
                </a:lnTo>
                <a:lnTo>
                  <a:pt x="1912" y="624"/>
                </a:lnTo>
                <a:lnTo>
                  <a:pt x="1913" y="624"/>
                </a:lnTo>
                <a:lnTo>
                  <a:pt x="1914" y="625"/>
                </a:lnTo>
                <a:lnTo>
                  <a:pt x="1915" y="625"/>
                </a:lnTo>
                <a:lnTo>
                  <a:pt x="1915" y="626"/>
                </a:lnTo>
                <a:lnTo>
                  <a:pt x="1916" y="626"/>
                </a:lnTo>
                <a:lnTo>
                  <a:pt x="1917" y="627"/>
                </a:lnTo>
                <a:lnTo>
                  <a:pt x="1918" y="627"/>
                </a:lnTo>
                <a:lnTo>
                  <a:pt x="1919" y="627"/>
                </a:lnTo>
                <a:lnTo>
                  <a:pt x="1919" y="628"/>
                </a:lnTo>
                <a:lnTo>
                  <a:pt x="1920" y="629"/>
                </a:lnTo>
                <a:lnTo>
                  <a:pt x="1921" y="629"/>
                </a:lnTo>
                <a:lnTo>
                  <a:pt x="1921" y="630"/>
                </a:lnTo>
                <a:lnTo>
                  <a:pt x="1922" y="630"/>
                </a:lnTo>
                <a:lnTo>
                  <a:pt x="1923" y="631"/>
                </a:lnTo>
                <a:lnTo>
                  <a:pt x="1924" y="632"/>
                </a:lnTo>
                <a:lnTo>
                  <a:pt x="1925" y="632"/>
                </a:lnTo>
                <a:lnTo>
                  <a:pt x="1925" y="633"/>
                </a:lnTo>
                <a:lnTo>
                  <a:pt x="1926" y="633"/>
                </a:lnTo>
                <a:lnTo>
                  <a:pt x="1927" y="634"/>
                </a:lnTo>
                <a:lnTo>
                  <a:pt x="1928" y="635"/>
                </a:lnTo>
                <a:lnTo>
                  <a:pt x="1929" y="635"/>
                </a:lnTo>
                <a:lnTo>
                  <a:pt x="1930" y="636"/>
                </a:lnTo>
                <a:lnTo>
                  <a:pt x="1931" y="637"/>
                </a:lnTo>
                <a:lnTo>
                  <a:pt x="1932" y="637"/>
                </a:lnTo>
                <a:lnTo>
                  <a:pt x="1932" y="638"/>
                </a:lnTo>
                <a:lnTo>
                  <a:pt x="1933" y="638"/>
                </a:lnTo>
                <a:lnTo>
                  <a:pt x="1934" y="638"/>
                </a:lnTo>
                <a:lnTo>
                  <a:pt x="1935" y="639"/>
                </a:lnTo>
                <a:lnTo>
                  <a:pt x="1936" y="639"/>
                </a:lnTo>
                <a:lnTo>
                  <a:pt x="1936" y="640"/>
                </a:lnTo>
                <a:lnTo>
                  <a:pt x="1937" y="640"/>
                </a:lnTo>
                <a:lnTo>
                  <a:pt x="1938" y="641"/>
                </a:lnTo>
                <a:lnTo>
                  <a:pt x="1939" y="642"/>
                </a:lnTo>
                <a:lnTo>
                  <a:pt x="1940" y="642"/>
                </a:lnTo>
                <a:lnTo>
                  <a:pt x="1940" y="643"/>
                </a:lnTo>
                <a:lnTo>
                  <a:pt x="1941" y="643"/>
                </a:lnTo>
                <a:lnTo>
                  <a:pt x="1942" y="644"/>
                </a:lnTo>
                <a:lnTo>
                  <a:pt x="1943" y="645"/>
                </a:lnTo>
                <a:lnTo>
                  <a:pt x="1944" y="645"/>
                </a:lnTo>
                <a:lnTo>
                  <a:pt x="1945" y="646"/>
                </a:lnTo>
                <a:lnTo>
                  <a:pt x="1946" y="646"/>
                </a:lnTo>
                <a:lnTo>
                  <a:pt x="1947" y="647"/>
                </a:lnTo>
                <a:lnTo>
                  <a:pt x="1948" y="648"/>
                </a:lnTo>
                <a:lnTo>
                  <a:pt x="1949" y="648"/>
                </a:lnTo>
                <a:lnTo>
                  <a:pt x="1949" y="649"/>
                </a:lnTo>
                <a:lnTo>
                  <a:pt x="1950" y="649"/>
                </a:lnTo>
                <a:lnTo>
                  <a:pt x="1951" y="650"/>
                </a:lnTo>
                <a:lnTo>
                  <a:pt x="1952" y="650"/>
                </a:lnTo>
                <a:lnTo>
                  <a:pt x="1953" y="651"/>
                </a:lnTo>
                <a:lnTo>
                  <a:pt x="1954" y="651"/>
                </a:lnTo>
                <a:lnTo>
                  <a:pt x="1955" y="652"/>
                </a:lnTo>
                <a:lnTo>
                  <a:pt x="1956" y="653"/>
                </a:lnTo>
                <a:lnTo>
                  <a:pt x="1957" y="653"/>
                </a:lnTo>
                <a:lnTo>
                  <a:pt x="1958" y="654"/>
                </a:lnTo>
                <a:lnTo>
                  <a:pt x="1959" y="654"/>
                </a:lnTo>
                <a:lnTo>
                  <a:pt x="1960" y="655"/>
                </a:lnTo>
                <a:lnTo>
                  <a:pt x="1961" y="655"/>
                </a:lnTo>
                <a:lnTo>
                  <a:pt x="1962" y="656"/>
                </a:lnTo>
                <a:lnTo>
                  <a:pt x="1963" y="657"/>
                </a:lnTo>
                <a:lnTo>
                  <a:pt x="1964" y="657"/>
                </a:lnTo>
                <a:lnTo>
                  <a:pt x="1965" y="658"/>
                </a:lnTo>
                <a:lnTo>
                  <a:pt x="1966" y="658"/>
                </a:lnTo>
                <a:lnTo>
                  <a:pt x="1967" y="659"/>
                </a:lnTo>
                <a:lnTo>
                  <a:pt x="1968" y="659"/>
                </a:lnTo>
                <a:lnTo>
                  <a:pt x="1968" y="660"/>
                </a:lnTo>
                <a:lnTo>
                  <a:pt x="1969" y="660"/>
                </a:lnTo>
                <a:lnTo>
                  <a:pt x="1970" y="660"/>
                </a:lnTo>
                <a:lnTo>
                  <a:pt x="1970" y="661"/>
                </a:lnTo>
                <a:lnTo>
                  <a:pt x="1971" y="661"/>
                </a:lnTo>
                <a:lnTo>
                  <a:pt x="1972" y="661"/>
                </a:lnTo>
                <a:lnTo>
                  <a:pt x="1973" y="661"/>
                </a:lnTo>
                <a:lnTo>
                  <a:pt x="1974" y="662"/>
                </a:lnTo>
                <a:lnTo>
                  <a:pt x="1975" y="662"/>
                </a:lnTo>
                <a:lnTo>
                  <a:pt x="1976" y="662"/>
                </a:lnTo>
                <a:lnTo>
                  <a:pt x="1976" y="663"/>
                </a:lnTo>
                <a:lnTo>
                  <a:pt x="1977" y="663"/>
                </a:lnTo>
                <a:lnTo>
                  <a:pt x="1978" y="664"/>
                </a:lnTo>
                <a:lnTo>
                  <a:pt x="1979" y="664"/>
                </a:lnTo>
                <a:lnTo>
                  <a:pt x="1980" y="664"/>
                </a:lnTo>
                <a:lnTo>
                  <a:pt x="1981" y="665"/>
                </a:lnTo>
                <a:lnTo>
                  <a:pt x="1982" y="665"/>
                </a:lnTo>
                <a:lnTo>
                  <a:pt x="1983" y="665"/>
                </a:lnTo>
                <a:lnTo>
                  <a:pt x="1983" y="666"/>
                </a:lnTo>
                <a:lnTo>
                  <a:pt x="1984" y="666"/>
                </a:lnTo>
                <a:lnTo>
                  <a:pt x="1985" y="667"/>
                </a:lnTo>
                <a:lnTo>
                  <a:pt x="1986" y="667"/>
                </a:lnTo>
                <a:lnTo>
                  <a:pt x="1987" y="667"/>
                </a:lnTo>
                <a:lnTo>
                  <a:pt x="1987" y="668"/>
                </a:lnTo>
                <a:lnTo>
                  <a:pt x="1988" y="668"/>
                </a:lnTo>
                <a:lnTo>
                  <a:pt x="1989" y="668"/>
                </a:lnTo>
                <a:lnTo>
                  <a:pt x="1990" y="668"/>
                </a:lnTo>
                <a:lnTo>
                  <a:pt x="1991" y="668"/>
                </a:lnTo>
                <a:lnTo>
                  <a:pt x="1991" y="669"/>
                </a:lnTo>
                <a:lnTo>
                  <a:pt x="1992" y="669"/>
                </a:lnTo>
                <a:lnTo>
                  <a:pt x="1993" y="669"/>
                </a:lnTo>
                <a:lnTo>
                  <a:pt x="1994" y="670"/>
                </a:lnTo>
                <a:lnTo>
                  <a:pt x="1995" y="670"/>
                </a:lnTo>
                <a:lnTo>
                  <a:pt x="1996" y="670"/>
                </a:lnTo>
                <a:lnTo>
                  <a:pt x="1996" y="671"/>
                </a:lnTo>
                <a:lnTo>
                  <a:pt x="1997" y="671"/>
                </a:lnTo>
                <a:lnTo>
                  <a:pt x="1998" y="671"/>
                </a:lnTo>
                <a:lnTo>
                  <a:pt x="1999" y="671"/>
                </a:lnTo>
                <a:lnTo>
                  <a:pt x="2000" y="672"/>
                </a:lnTo>
                <a:lnTo>
                  <a:pt x="2001" y="672"/>
                </a:lnTo>
                <a:lnTo>
                  <a:pt x="2002" y="672"/>
                </a:lnTo>
                <a:lnTo>
                  <a:pt x="2002" y="673"/>
                </a:lnTo>
                <a:lnTo>
                  <a:pt x="2003" y="673"/>
                </a:lnTo>
                <a:lnTo>
                  <a:pt x="2004" y="673"/>
                </a:lnTo>
                <a:lnTo>
                  <a:pt x="2005" y="673"/>
                </a:lnTo>
                <a:lnTo>
                  <a:pt x="2006" y="674"/>
                </a:lnTo>
                <a:lnTo>
                  <a:pt x="2007" y="674"/>
                </a:lnTo>
                <a:lnTo>
                  <a:pt x="2008" y="674"/>
                </a:lnTo>
                <a:lnTo>
                  <a:pt x="2009" y="674"/>
                </a:lnTo>
                <a:lnTo>
                  <a:pt x="2010" y="675"/>
                </a:lnTo>
                <a:lnTo>
                  <a:pt x="2011" y="675"/>
                </a:lnTo>
                <a:lnTo>
                  <a:pt x="2011" y="676"/>
                </a:lnTo>
                <a:lnTo>
                  <a:pt x="2012" y="676"/>
                </a:lnTo>
                <a:lnTo>
                  <a:pt x="2013" y="676"/>
                </a:lnTo>
                <a:lnTo>
                  <a:pt x="2014" y="676"/>
                </a:lnTo>
                <a:lnTo>
                  <a:pt x="2015" y="677"/>
                </a:lnTo>
                <a:lnTo>
                  <a:pt x="2016" y="677"/>
                </a:lnTo>
                <a:lnTo>
                  <a:pt x="2017" y="677"/>
                </a:lnTo>
                <a:lnTo>
                  <a:pt x="2017" y="678"/>
                </a:lnTo>
                <a:lnTo>
                  <a:pt x="2018" y="678"/>
                </a:lnTo>
                <a:lnTo>
                  <a:pt x="2019" y="678"/>
                </a:lnTo>
                <a:lnTo>
                  <a:pt x="2019" y="679"/>
                </a:lnTo>
                <a:lnTo>
                  <a:pt x="2020" y="679"/>
                </a:lnTo>
                <a:lnTo>
                  <a:pt x="2021" y="679"/>
                </a:lnTo>
                <a:lnTo>
                  <a:pt x="2022" y="680"/>
                </a:lnTo>
                <a:lnTo>
                  <a:pt x="2023" y="680"/>
                </a:lnTo>
                <a:lnTo>
                  <a:pt x="2023" y="681"/>
                </a:lnTo>
                <a:lnTo>
                  <a:pt x="2024" y="681"/>
                </a:lnTo>
                <a:lnTo>
                  <a:pt x="2025" y="681"/>
                </a:lnTo>
                <a:lnTo>
                  <a:pt x="2026" y="682"/>
                </a:lnTo>
                <a:lnTo>
                  <a:pt x="2027" y="682"/>
                </a:lnTo>
                <a:lnTo>
                  <a:pt x="2028" y="682"/>
                </a:lnTo>
                <a:lnTo>
                  <a:pt x="2029" y="683"/>
                </a:lnTo>
                <a:lnTo>
                  <a:pt x="2029" y="684"/>
                </a:lnTo>
                <a:lnTo>
                  <a:pt x="2030" y="684"/>
                </a:lnTo>
                <a:lnTo>
                  <a:pt x="2031" y="685"/>
                </a:lnTo>
                <a:lnTo>
                  <a:pt x="2032" y="685"/>
                </a:lnTo>
                <a:lnTo>
                  <a:pt x="2033" y="685"/>
                </a:lnTo>
                <a:lnTo>
                  <a:pt x="2034" y="685"/>
                </a:lnTo>
                <a:lnTo>
                  <a:pt x="2035" y="686"/>
                </a:lnTo>
                <a:lnTo>
                  <a:pt x="2036" y="686"/>
                </a:lnTo>
                <a:lnTo>
                  <a:pt x="2037" y="687"/>
                </a:lnTo>
                <a:lnTo>
                  <a:pt x="2038" y="687"/>
                </a:lnTo>
                <a:lnTo>
                  <a:pt x="2039" y="687"/>
                </a:lnTo>
                <a:lnTo>
                  <a:pt x="2040" y="687"/>
                </a:lnTo>
                <a:lnTo>
                  <a:pt x="2040" y="688"/>
                </a:lnTo>
                <a:lnTo>
                  <a:pt x="2041" y="688"/>
                </a:lnTo>
                <a:lnTo>
                  <a:pt x="2042" y="689"/>
                </a:lnTo>
                <a:lnTo>
                  <a:pt x="2043" y="690"/>
                </a:lnTo>
                <a:lnTo>
                  <a:pt x="2044" y="690"/>
                </a:lnTo>
                <a:lnTo>
                  <a:pt x="2045" y="690"/>
                </a:lnTo>
                <a:lnTo>
                  <a:pt x="2046" y="691"/>
                </a:lnTo>
                <a:lnTo>
                  <a:pt x="2047" y="691"/>
                </a:lnTo>
                <a:lnTo>
                  <a:pt x="2048" y="692"/>
                </a:lnTo>
                <a:lnTo>
                  <a:pt x="2049" y="692"/>
                </a:lnTo>
                <a:lnTo>
                  <a:pt x="2050" y="692"/>
                </a:lnTo>
                <a:lnTo>
                  <a:pt x="2051" y="693"/>
                </a:lnTo>
                <a:lnTo>
                  <a:pt x="2052" y="693"/>
                </a:lnTo>
                <a:lnTo>
                  <a:pt x="2053" y="693"/>
                </a:lnTo>
                <a:lnTo>
                  <a:pt x="2053" y="694"/>
                </a:lnTo>
                <a:lnTo>
                  <a:pt x="2054" y="694"/>
                </a:lnTo>
                <a:lnTo>
                  <a:pt x="2055" y="694"/>
                </a:lnTo>
                <a:lnTo>
                  <a:pt x="2056" y="695"/>
                </a:lnTo>
                <a:lnTo>
                  <a:pt x="2057" y="695"/>
                </a:lnTo>
                <a:lnTo>
                  <a:pt x="2058" y="695"/>
                </a:lnTo>
                <a:lnTo>
                  <a:pt x="2059" y="695"/>
                </a:lnTo>
                <a:lnTo>
                  <a:pt x="2060" y="695"/>
                </a:lnTo>
                <a:lnTo>
                  <a:pt x="2061" y="696"/>
                </a:lnTo>
                <a:lnTo>
                  <a:pt x="2062" y="696"/>
                </a:lnTo>
                <a:lnTo>
                  <a:pt x="2063" y="696"/>
                </a:lnTo>
                <a:lnTo>
                  <a:pt x="2064" y="696"/>
                </a:lnTo>
                <a:lnTo>
                  <a:pt x="2064" y="697"/>
                </a:lnTo>
                <a:lnTo>
                  <a:pt x="2065" y="697"/>
                </a:lnTo>
                <a:lnTo>
                  <a:pt x="2066" y="697"/>
                </a:lnTo>
                <a:lnTo>
                  <a:pt x="2067" y="697"/>
                </a:lnTo>
                <a:lnTo>
                  <a:pt x="2068" y="697"/>
                </a:lnTo>
                <a:lnTo>
                  <a:pt x="2069" y="697"/>
                </a:lnTo>
                <a:lnTo>
                  <a:pt x="2070" y="697"/>
                </a:lnTo>
                <a:lnTo>
                  <a:pt x="2071" y="697"/>
                </a:lnTo>
                <a:lnTo>
                  <a:pt x="2072" y="697"/>
                </a:lnTo>
                <a:lnTo>
                  <a:pt x="2073" y="697"/>
                </a:lnTo>
                <a:lnTo>
                  <a:pt x="2074" y="697"/>
                </a:lnTo>
                <a:lnTo>
                  <a:pt x="2075" y="697"/>
                </a:lnTo>
                <a:lnTo>
                  <a:pt x="2076" y="697"/>
                </a:lnTo>
                <a:lnTo>
                  <a:pt x="2077" y="697"/>
                </a:lnTo>
                <a:lnTo>
                  <a:pt x="2078" y="697"/>
                </a:lnTo>
                <a:lnTo>
                  <a:pt x="2079" y="697"/>
                </a:lnTo>
                <a:lnTo>
                  <a:pt x="2080" y="698"/>
                </a:lnTo>
                <a:lnTo>
                  <a:pt x="2081" y="698"/>
                </a:lnTo>
                <a:lnTo>
                  <a:pt x="2082" y="698"/>
                </a:lnTo>
                <a:lnTo>
                  <a:pt x="2083" y="697"/>
                </a:lnTo>
                <a:lnTo>
                  <a:pt x="2084" y="697"/>
                </a:lnTo>
                <a:lnTo>
                  <a:pt x="2085" y="698"/>
                </a:lnTo>
                <a:lnTo>
                  <a:pt x="2086" y="698"/>
                </a:lnTo>
                <a:lnTo>
                  <a:pt x="2087" y="698"/>
                </a:lnTo>
                <a:lnTo>
                  <a:pt x="2088" y="698"/>
                </a:lnTo>
                <a:lnTo>
                  <a:pt x="2089" y="698"/>
                </a:lnTo>
                <a:lnTo>
                  <a:pt x="2090" y="698"/>
                </a:lnTo>
                <a:lnTo>
                  <a:pt x="2091" y="698"/>
                </a:lnTo>
                <a:lnTo>
                  <a:pt x="2092" y="698"/>
                </a:lnTo>
                <a:lnTo>
                  <a:pt x="2093" y="698"/>
                </a:lnTo>
                <a:lnTo>
                  <a:pt x="2093" y="697"/>
                </a:lnTo>
                <a:lnTo>
                  <a:pt x="2094" y="697"/>
                </a:lnTo>
                <a:lnTo>
                  <a:pt x="2095" y="697"/>
                </a:lnTo>
                <a:lnTo>
                  <a:pt x="2096" y="697"/>
                </a:lnTo>
                <a:lnTo>
                  <a:pt x="2097" y="697"/>
                </a:lnTo>
                <a:lnTo>
                  <a:pt x="2098" y="697"/>
                </a:lnTo>
                <a:lnTo>
                  <a:pt x="2099" y="697"/>
                </a:lnTo>
                <a:lnTo>
                  <a:pt x="2100" y="697"/>
                </a:lnTo>
                <a:lnTo>
                  <a:pt x="2101" y="697"/>
                </a:lnTo>
                <a:lnTo>
                  <a:pt x="2102" y="697"/>
                </a:lnTo>
                <a:lnTo>
                  <a:pt x="2102" y="698"/>
                </a:lnTo>
                <a:lnTo>
                  <a:pt x="2103" y="698"/>
                </a:lnTo>
                <a:lnTo>
                  <a:pt x="2104" y="697"/>
                </a:lnTo>
                <a:lnTo>
                  <a:pt x="2105" y="697"/>
                </a:lnTo>
                <a:lnTo>
                  <a:pt x="2106" y="697"/>
                </a:lnTo>
                <a:lnTo>
                  <a:pt x="2107" y="697"/>
                </a:lnTo>
                <a:lnTo>
                  <a:pt x="2108" y="697"/>
                </a:lnTo>
                <a:lnTo>
                  <a:pt x="2109" y="697"/>
                </a:lnTo>
                <a:lnTo>
                  <a:pt x="2109" y="698"/>
                </a:lnTo>
                <a:lnTo>
                  <a:pt x="2110" y="697"/>
                </a:lnTo>
                <a:lnTo>
                  <a:pt x="2111" y="697"/>
                </a:lnTo>
                <a:lnTo>
                  <a:pt x="2112" y="697"/>
                </a:lnTo>
                <a:lnTo>
                  <a:pt x="2113" y="697"/>
                </a:lnTo>
                <a:lnTo>
                  <a:pt x="2114" y="697"/>
                </a:lnTo>
                <a:lnTo>
                  <a:pt x="2115" y="697"/>
                </a:lnTo>
                <a:lnTo>
                  <a:pt x="2116" y="697"/>
                </a:lnTo>
                <a:lnTo>
                  <a:pt x="2117" y="697"/>
                </a:lnTo>
                <a:lnTo>
                  <a:pt x="2118" y="697"/>
                </a:lnTo>
                <a:lnTo>
                  <a:pt x="2119" y="697"/>
                </a:lnTo>
                <a:lnTo>
                  <a:pt x="2120" y="697"/>
                </a:lnTo>
                <a:lnTo>
                  <a:pt x="2120" y="698"/>
                </a:lnTo>
                <a:lnTo>
                  <a:pt x="2121" y="698"/>
                </a:lnTo>
                <a:lnTo>
                  <a:pt x="2122" y="698"/>
                </a:lnTo>
                <a:lnTo>
                  <a:pt x="2123" y="697"/>
                </a:lnTo>
                <a:lnTo>
                  <a:pt x="2124" y="697"/>
                </a:lnTo>
                <a:lnTo>
                  <a:pt x="2125" y="697"/>
                </a:lnTo>
                <a:lnTo>
                  <a:pt x="2126" y="698"/>
                </a:lnTo>
                <a:lnTo>
                  <a:pt x="2127" y="698"/>
                </a:lnTo>
                <a:lnTo>
                  <a:pt x="2128" y="698"/>
                </a:lnTo>
                <a:lnTo>
                  <a:pt x="2129" y="698"/>
                </a:lnTo>
                <a:lnTo>
                  <a:pt x="2130" y="698"/>
                </a:lnTo>
                <a:lnTo>
                  <a:pt x="2131" y="698"/>
                </a:lnTo>
                <a:lnTo>
                  <a:pt x="2132" y="698"/>
                </a:lnTo>
                <a:lnTo>
                  <a:pt x="2133" y="698"/>
                </a:lnTo>
                <a:lnTo>
                  <a:pt x="2134" y="698"/>
                </a:lnTo>
                <a:lnTo>
                  <a:pt x="2135" y="698"/>
                </a:lnTo>
                <a:lnTo>
                  <a:pt x="2136" y="698"/>
                </a:lnTo>
                <a:lnTo>
                  <a:pt x="2137" y="698"/>
                </a:lnTo>
                <a:lnTo>
                  <a:pt x="2138" y="698"/>
                </a:lnTo>
                <a:lnTo>
                  <a:pt x="2139" y="698"/>
                </a:lnTo>
                <a:lnTo>
                  <a:pt x="2140" y="698"/>
                </a:lnTo>
                <a:lnTo>
                  <a:pt x="2141" y="698"/>
                </a:lnTo>
                <a:lnTo>
                  <a:pt x="2142" y="699"/>
                </a:lnTo>
                <a:lnTo>
                  <a:pt x="2143" y="698"/>
                </a:lnTo>
                <a:lnTo>
                  <a:pt x="2144" y="699"/>
                </a:lnTo>
                <a:lnTo>
                  <a:pt x="2145" y="699"/>
                </a:lnTo>
                <a:lnTo>
                  <a:pt x="2146" y="699"/>
                </a:lnTo>
                <a:lnTo>
                  <a:pt x="2147" y="699"/>
                </a:lnTo>
                <a:lnTo>
                  <a:pt x="2148" y="699"/>
                </a:lnTo>
                <a:lnTo>
                  <a:pt x="2149" y="699"/>
                </a:lnTo>
                <a:lnTo>
                  <a:pt x="2150" y="699"/>
                </a:lnTo>
                <a:lnTo>
                  <a:pt x="2151" y="699"/>
                </a:lnTo>
                <a:lnTo>
                  <a:pt x="2152" y="699"/>
                </a:lnTo>
                <a:lnTo>
                  <a:pt x="2153" y="699"/>
                </a:lnTo>
                <a:lnTo>
                  <a:pt x="2154" y="699"/>
                </a:lnTo>
                <a:lnTo>
                  <a:pt x="2155" y="699"/>
                </a:lnTo>
                <a:lnTo>
                  <a:pt x="2155" y="700"/>
                </a:lnTo>
                <a:lnTo>
                  <a:pt x="2156" y="699"/>
                </a:lnTo>
                <a:lnTo>
                  <a:pt x="2157" y="699"/>
                </a:lnTo>
                <a:lnTo>
                  <a:pt x="2157" y="700"/>
                </a:lnTo>
                <a:lnTo>
                  <a:pt x="2158" y="699"/>
                </a:lnTo>
                <a:lnTo>
                  <a:pt x="2159" y="699"/>
                </a:lnTo>
                <a:lnTo>
                  <a:pt x="2160" y="699"/>
                </a:lnTo>
                <a:lnTo>
                  <a:pt x="2161" y="699"/>
                </a:lnTo>
                <a:lnTo>
                  <a:pt x="2162" y="700"/>
                </a:lnTo>
                <a:lnTo>
                  <a:pt x="2163" y="700"/>
                </a:lnTo>
                <a:lnTo>
                  <a:pt x="2164" y="700"/>
                </a:lnTo>
                <a:lnTo>
                  <a:pt x="2164" y="699"/>
                </a:lnTo>
                <a:lnTo>
                  <a:pt x="2165" y="699"/>
                </a:lnTo>
                <a:lnTo>
                  <a:pt x="2166" y="700"/>
                </a:lnTo>
                <a:lnTo>
                  <a:pt x="2167" y="700"/>
                </a:lnTo>
                <a:lnTo>
                  <a:pt x="2168" y="700"/>
                </a:lnTo>
                <a:lnTo>
                  <a:pt x="2169" y="700"/>
                </a:lnTo>
                <a:lnTo>
                  <a:pt x="2170" y="700"/>
                </a:lnTo>
                <a:lnTo>
                  <a:pt x="2171" y="700"/>
                </a:lnTo>
                <a:lnTo>
                  <a:pt x="2172" y="700"/>
                </a:lnTo>
                <a:lnTo>
                  <a:pt x="2173" y="700"/>
                </a:lnTo>
                <a:lnTo>
                  <a:pt x="2173" y="701"/>
                </a:lnTo>
                <a:lnTo>
                  <a:pt x="2174" y="701"/>
                </a:lnTo>
                <a:lnTo>
                  <a:pt x="2175" y="700"/>
                </a:lnTo>
                <a:lnTo>
                  <a:pt x="2176" y="700"/>
                </a:lnTo>
                <a:lnTo>
                  <a:pt x="2177" y="701"/>
                </a:lnTo>
                <a:lnTo>
                  <a:pt x="2177" y="700"/>
                </a:lnTo>
                <a:lnTo>
                  <a:pt x="2178" y="700"/>
                </a:lnTo>
                <a:lnTo>
                  <a:pt x="2179" y="700"/>
                </a:lnTo>
                <a:lnTo>
                  <a:pt x="2180" y="700"/>
                </a:lnTo>
                <a:lnTo>
                  <a:pt x="2181" y="701"/>
                </a:lnTo>
                <a:lnTo>
                  <a:pt x="2182" y="701"/>
                </a:lnTo>
                <a:lnTo>
                  <a:pt x="2183" y="701"/>
                </a:lnTo>
                <a:lnTo>
                  <a:pt x="2184" y="701"/>
                </a:lnTo>
                <a:lnTo>
                  <a:pt x="2185" y="701"/>
                </a:lnTo>
                <a:lnTo>
                  <a:pt x="2186" y="700"/>
                </a:lnTo>
                <a:lnTo>
                  <a:pt x="2187" y="701"/>
                </a:lnTo>
                <a:lnTo>
                  <a:pt x="2188" y="701"/>
                </a:lnTo>
                <a:lnTo>
                  <a:pt x="2189" y="701"/>
                </a:lnTo>
                <a:lnTo>
                  <a:pt x="2190" y="701"/>
                </a:lnTo>
                <a:lnTo>
                  <a:pt x="2191" y="701"/>
                </a:lnTo>
                <a:lnTo>
                  <a:pt x="2192" y="701"/>
                </a:lnTo>
                <a:lnTo>
                  <a:pt x="2193" y="701"/>
                </a:lnTo>
                <a:lnTo>
                  <a:pt x="2194" y="701"/>
                </a:lnTo>
                <a:lnTo>
                  <a:pt x="2195" y="701"/>
                </a:lnTo>
                <a:lnTo>
                  <a:pt x="2196" y="701"/>
                </a:lnTo>
                <a:lnTo>
                  <a:pt x="2197" y="701"/>
                </a:lnTo>
                <a:lnTo>
                  <a:pt x="2198" y="701"/>
                </a:lnTo>
                <a:lnTo>
                  <a:pt x="2199" y="701"/>
                </a:lnTo>
                <a:lnTo>
                  <a:pt x="2200" y="701"/>
                </a:lnTo>
                <a:lnTo>
                  <a:pt x="2201" y="701"/>
                </a:lnTo>
                <a:lnTo>
                  <a:pt x="2202" y="701"/>
                </a:lnTo>
                <a:lnTo>
                  <a:pt x="2203" y="701"/>
                </a:lnTo>
                <a:lnTo>
                  <a:pt x="2204" y="701"/>
                </a:lnTo>
                <a:lnTo>
                  <a:pt x="2205" y="701"/>
                </a:lnTo>
                <a:lnTo>
                  <a:pt x="2205" y="702"/>
                </a:lnTo>
                <a:lnTo>
                  <a:pt x="2206" y="701"/>
                </a:lnTo>
                <a:lnTo>
                  <a:pt x="2207" y="701"/>
                </a:lnTo>
                <a:lnTo>
                  <a:pt x="2208" y="702"/>
                </a:lnTo>
                <a:lnTo>
                  <a:pt x="2208" y="701"/>
                </a:lnTo>
                <a:lnTo>
                  <a:pt x="2209" y="701"/>
                </a:lnTo>
                <a:lnTo>
                  <a:pt x="2210" y="701"/>
                </a:lnTo>
                <a:lnTo>
                  <a:pt x="2211" y="701"/>
                </a:lnTo>
                <a:lnTo>
                  <a:pt x="2212" y="701"/>
                </a:lnTo>
                <a:lnTo>
                  <a:pt x="2213" y="701"/>
                </a:lnTo>
                <a:lnTo>
                  <a:pt x="2213" y="702"/>
                </a:lnTo>
                <a:lnTo>
                  <a:pt x="2214" y="702"/>
                </a:lnTo>
                <a:lnTo>
                  <a:pt x="2215" y="702"/>
                </a:lnTo>
                <a:lnTo>
                  <a:pt x="2216" y="701"/>
                </a:lnTo>
                <a:lnTo>
                  <a:pt x="2217" y="701"/>
                </a:lnTo>
                <a:lnTo>
                  <a:pt x="2218" y="701"/>
                </a:lnTo>
                <a:lnTo>
                  <a:pt x="2219" y="701"/>
                </a:lnTo>
                <a:lnTo>
                  <a:pt x="2220" y="701"/>
                </a:lnTo>
                <a:lnTo>
                  <a:pt x="2221" y="701"/>
                </a:lnTo>
                <a:lnTo>
                  <a:pt x="2221" y="702"/>
                </a:lnTo>
                <a:lnTo>
                  <a:pt x="2222" y="702"/>
                </a:lnTo>
                <a:lnTo>
                  <a:pt x="2223" y="702"/>
                </a:lnTo>
                <a:lnTo>
                  <a:pt x="2224" y="702"/>
                </a:lnTo>
                <a:lnTo>
                  <a:pt x="2225" y="702"/>
                </a:lnTo>
                <a:lnTo>
                  <a:pt x="2226" y="702"/>
                </a:lnTo>
                <a:lnTo>
                  <a:pt x="2227" y="702"/>
                </a:lnTo>
                <a:lnTo>
                  <a:pt x="2228" y="701"/>
                </a:lnTo>
                <a:lnTo>
                  <a:pt x="2229" y="702"/>
                </a:lnTo>
                <a:lnTo>
                  <a:pt x="2230" y="701"/>
                </a:lnTo>
                <a:lnTo>
                  <a:pt x="2230" y="702"/>
                </a:lnTo>
                <a:lnTo>
                  <a:pt x="2231" y="702"/>
                </a:lnTo>
                <a:lnTo>
                  <a:pt x="2232" y="702"/>
                </a:lnTo>
                <a:lnTo>
                  <a:pt x="2232" y="701"/>
                </a:lnTo>
                <a:lnTo>
                  <a:pt x="2233" y="702"/>
                </a:lnTo>
                <a:lnTo>
                  <a:pt x="2233" y="701"/>
                </a:lnTo>
                <a:lnTo>
                  <a:pt x="2234" y="701"/>
                </a:lnTo>
                <a:lnTo>
                  <a:pt x="2235" y="701"/>
                </a:lnTo>
                <a:lnTo>
                  <a:pt x="2235" y="702"/>
                </a:lnTo>
                <a:lnTo>
                  <a:pt x="2236" y="702"/>
                </a:lnTo>
                <a:lnTo>
                  <a:pt x="2237" y="701"/>
                </a:lnTo>
                <a:lnTo>
                  <a:pt x="2237" y="702"/>
                </a:lnTo>
                <a:lnTo>
                  <a:pt x="2238" y="702"/>
                </a:lnTo>
                <a:lnTo>
                  <a:pt x="2239" y="702"/>
                </a:lnTo>
                <a:lnTo>
                  <a:pt x="2240" y="702"/>
                </a:lnTo>
                <a:lnTo>
                  <a:pt x="2241" y="702"/>
                </a:lnTo>
                <a:lnTo>
                  <a:pt x="2242" y="702"/>
                </a:lnTo>
                <a:lnTo>
                  <a:pt x="2243" y="702"/>
                </a:lnTo>
                <a:lnTo>
                  <a:pt x="2244" y="702"/>
                </a:lnTo>
                <a:lnTo>
                  <a:pt x="2245" y="702"/>
                </a:lnTo>
                <a:lnTo>
                  <a:pt x="2246" y="702"/>
                </a:lnTo>
                <a:lnTo>
                  <a:pt x="2247" y="703"/>
                </a:lnTo>
                <a:lnTo>
                  <a:pt x="2248" y="703"/>
                </a:lnTo>
                <a:lnTo>
                  <a:pt x="2248" y="702"/>
                </a:lnTo>
                <a:lnTo>
                  <a:pt x="2249" y="703"/>
                </a:lnTo>
                <a:lnTo>
                  <a:pt x="2250" y="703"/>
                </a:lnTo>
                <a:lnTo>
                  <a:pt x="2250" y="702"/>
                </a:lnTo>
                <a:lnTo>
                  <a:pt x="2251" y="702"/>
                </a:lnTo>
                <a:lnTo>
                  <a:pt x="2252" y="702"/>
                </a:lnTo>
                <a:lnTo>
                  <a:pt x="2253" y="702"/>
                </a:lnTo>
                <a:lnTo>
                  <a:pt x="2254" y="702"/>
                </a:lnTo>
                <a:lnTo>
                  <a:pt x="2255" y="702"/>
                </a:lnTo>
                <a:lnTo>
                  <a:pt x="2256" y="702"/>
                </a:lnTo>
                <a:lnTo>
                  <a:pt x="2257" y="703"/>
                </a:lnTo>
                <a:lnTo>
                  <a:pt x="2258" y="703"/>
                </a:lnTo>
                <a:lnTo>
                  <a:pt x="2259" y="703"/>
                </a:lnTo>
                <a:lnTo>
                  <a:pt x="2260" y="702"/>
                </a:lnTo>
                <a:lnTo>
                  <a:pt x="2260" y="703"/>
                </a:lnTo>
                <a:lnTo>
                  <a:pt x="2261" y="703"/>
                </a:lnTo>
                <a:lnTo>
                  <a:pt x="2262" y="703"/>
                </a:lnTo>
                <a:lnTo>
                  <a:pt x="2263" y="703"/>
                </a:lnTo>
                <a:lnTo>
                  <a:pt x="2264" y="703"/>
                </a:lnTo>
                <a:lnTo>
                  <a:pt x="2265" y="703"/>
                </a:lnTo>
                <a:lnTo>
                  <a:pt x="2266" y="703"/>
                </a:lnTo>
                <a:lnTo>
                  <a:pt x="2267" y="703"/>
                </a:lnTo>
                <a:lnTo>
                  <a:pt x="2268" y="703"/>
                </a:lnTo>
                <a:lnTo>
                  <a:pt x="2269" y="703"/>
                </a:lnTo>
                <a:lnTo>
                  <a:pt x="2270" y="703"/>
                </a:lnTo>
                <a:lnTo>
                  <a:pt x="2271" y="703"/>
                </a:lnTo>
                <a:lnTo>
                  <a:pt x="2272" y="703"/>
                </a:lnTo>
                <a:lnTo>
                  <a:pt x="2273" y="703"/>
                </a:lnTo>
                <a:lnTo>
                  <a:pt x="2274" y="703"/>
                </a:lnTo>
                <a:lnTo>
                  <a:pt x="2275" y="703"/>
                </a:lnTo>
                <a:lnTo>
                  <a:pt x="2276" y="703"/>
                </a:lnTo>
                <a:lnTo>
                  <a:pt x="2277" y="703"/>
                </a:lnTo>
                <a:lnTo>
                  <a:pt x="2278" y="703"/>
                </a:lnTo>
                <a:lnTo>
                  <a:pt x="2279" y="703"/>
                </a:lnTo>
                <a:lnTo>
                  <a:pt x="2280" y="703"/>
                </a:lnTo>
                <a:lnTo>
                  <a:pt x="2281" y="703"/>
                </a:lnTo>
                <a:lnTo>
                  <a:pt x="2282" y="703"/>
                </a:lnTo>
                <a:lnTo>
                  <a:pt x="2283" y="703"/>
                </a:lnTo>
                <a:lnTo>
                  <a:pt x="2284" y="703"/>
                </a:lnTo>
                <a:lnTo>
                  <a:pt x="2285" y="703"/>
                </a:lnTo>
                <a:lnTo>
                  <a:pt x="2286" y="703"/>
                </a:lnTo>
                <a:lnTo>
                  <a:pt x="2287" y="703"/>
                </a:lnTo>
                <a:lnTo>
                  <a:pt x="2288" y="703"/>
                </a:lnTo>
                <a:lnTo>
                  <a:pt x="2289" y="703"/>
                </a:lnTo>
                <a:lnTo>
                  <a:pt x="2290" y="703"/>
                </a:lnTo>
                <a:lnTo>
                  <a:pt x="2291" y="703"/>
                </a:lnTo>
                <a:lnTo>
                  <a:pt x="2292" y="703"/>
                </a:lnTo>
                <a:lnTo>
                  <a:pt x="2293" y="703"/>
                </a:lnTo>
                <a:lnTo>
                  <a:pt x="2294" y="703"/>
                </a:lnTo>
                <a:lnTo>
                  <a:pt x="2295" y="703"/>
                </a:lnTo>
                <a:lnTo>
                  <a:pt x="2296" y="703"/>
                </a:lnTo>
                <a:lnTo>
                  <a:pt x="2297" y="703"/>
                </a:lnTo>
                <a:lnTo>
                  <a:pt x="2298" y="703"/>
                </a:lnTo>
                <a:lnTo>
                  <a:pt x="2299" y="703"/>
                </a:lnTo>
                <a:lnTo>
                  <a:pt x="2300" y="703"/>
                </a:lnTo>
                <a:lnTo>
                  <a:pt x="2301" y="703"/>
                </a:lnTo>
                <a:lnTo>
                  <a:pt x="2302" y="703"/>
                </a:lnTo>
                <a:lnTo>
                  <a:pt x="2303" y="703"/>
                </a:lnTo>
                <a:lnTo>
                  <a:pt x="2304" y="704"/>
                </a:lnTo>
                <a:lnTo>
                  <a:pt x="2305" y="704"/>
                </a:lnTo>
                <a:lnTo>
                  <a:pt x="2305" y="703"/>
                </a:lnTo>
                <a:lnTo>
                  <a:pt x="2306" y="703"/>
                </a:lnTo>
                <a:lnTo>
                  <a:pt x="2307" y="703"/>
                </a:lnTo>
                <a:lnTo>
                  <a:pt x="2308" y="703"/>
                </a:lnTo>
                <a:lnTo>
                  <a:pt x="2309" y="703"/>
                </a:lnTo>
                <a:lnTo>
                  <a:pt x="2310" y="703"/>
                </a:lnTo>
                <a:lnTo>
                  <a:pt x="2310" y="704"/>
                </a:lnTo>
                <a:lnTo>
                  <a:pt x="2311" y="704"/>
                </a:lnTo>
                <a:lnTo>
                  <a:pt x="2312" y="704"/>
                </a:lnTo>
                <a:lnTo>
                  <a:pt x="2312" y="703"/>
                </a:lnTo>
                <a:lnTo>
                  <a:pt x="2313" y="703"/>
                </a:lnTo>
                <a:lnTo>
                  <a:pt x="2314" y="703"/>
                </a:lnTo>
                <a:lnTo>
                  <a:pt x="2314" y="704"/>
                </a:lnTo>
                <a:lnTo>
                  <a:pt x="2315" y="703"/>
                </a:lnTo>
                <a:lnTo>
                  <a:pt x="2316" y="703"/>
                </a:lnTo>
                <a:lnTo>
                  <a:pt x="2316" y="704"/>
                </a:lnTo>
                <a:lnTo>
                  <a:pt x="2317" y="703"/>
                </a:lnTo>
                <a:lnTo>
                  <a:pt x="2318" y="703"/>
                </a:lnTo>
                <a:lnTo>
                  <a:pt x="2319" y="703"/>
                </a:lnTo>
                <a:lnTo>
                  <a:pt x="2320" y="703"/>
                </a:lnTo>
                <a:lnTo>
                  <a:pt x="2320" y="704"/>
                </a:lnTo>
                <a:lnTo>
                  <a:pt x="2321" y="703"/>
                </a:lnTo>
                <a:lnTo>
                  <a:pt x="2322" y="703"/>
                </a:lnTo>
                <a:lnTo>
                  <a:pt x="2323" y="703"/>
                </a:lnTo>
                <a:lnTo>
                  <a:pt x="2324" y="703"/>
                </a:lnTo>
                <a:lnTo>
                  <a:pt x="2325" y="704"/>
                </a:lnTo>
                <a:lnTo>
                  <a:pt x="2326" y="704"/>
                </a:lnTo>
                <a:lnTo>
                  <a:pt x="2327" y="704"/>
                </a:lnTo>
                <a:lnTo>
                  <a:pt x="2328" y="704"/>
                </a:lnTo>
                <a:lnTo>
                  <a:pt x="2328" y="703"/>
                </a:lnTo>
                <a:lnTo>
                  <a:pt x="2329" y="703"/>
                </a:lnTo>
                <a:lnTo>
                  <a:pt x="2330" y="703"/>
                </a:lnTo>
                <a:lnTo>
                  <a:pt x="2331" y="703"/>
                </a:lnTo>
                <a:lnTo>
                  <a:pt x="2332" y="704"/>
                </a:lnTo>
                <a:lnTo>
                  <a:pt x="2333" y="704"/>
                </a:lnTo>
                <a:lnTo>
                  <a:pt x="2334" y="704"/>
                </a:lnTo>
                <a:lnTo>
                  <a:pt x="2335" y="703"/>
                </a:lnTo>
                <a:lnTo>
                  <a:pt x="2336" y="704"/>
                </a:lnTo>
                <a:lnTo>
                  <a:pt x="2337" y="704"/>
                </a:lnTo>
                <a:lnTo>
                  <a:pt x="2338" y="704"/>
                </a:lnTo>
                <a:lnTo>
                  <a:pt x="2339" y="704"/>
                </a:lnTo>
                <a:lnTo>
                  <a:pt x="2340" y="704"/>
                </a:lnTo>
                <a:lnTo>
                  <a:pt x="2341" y="704"/>
                </a:lnTo>
                <a:lnTo>
                  <a:pt x="2342" y="705"/>
                </a:lnTo>
                <a:lnTo>
                  <a:pt x="2343" y="705"/>
                </a:lnTo>
                <a:lnTo>
                  <a:pt x="2343" y="704"/>
                </a:lnTo>
                <a:lnTo>
                  <a:pt x="2344" y="704"/>
                </a:lnTo>
                <a:lnTo>
                  <a:pt x="2345" y="704"/>
                </a:lnTo>
                <a:lnTo>
                  <a:pt x="2346" y="704"/>
                </a:lnTo>
                <a:lnTo>
                  <a:pt x="2347" y="704"/>
                </a:lnTo>
                <a:lnTo>
                  <a:pt x="2348" y="704"/>
                </a:lnTo>
                <a:lnTo>
                  <a:pt x="2349" y="704"/>
                </a:lnTo>
                <a:lnTo>
                  <a:pt x="2350" y="704"/>
                </a:lnTo>
                <a:lnTo>
                  <a:pt x="2351" y="704"/>
                </a:lnTo>
                <a:lnTo>
                  <a:pt x="2352" y="705"/>
                </a:lnTo>
                <a:lnTo>
                  <a:pt x="2352" y="704"/>
                </a:lnTo>
                <a:lnTo>
                  <a:pt x="2353" y="704"/>
                </a:lnTo>
                <a:lnTo>
                  <a:pt x="2354" y="705"/>
                </a:lnTo>
                <a:lnTo>
                  <a:pt x="2355" y="705"/>
                </a:lnTo>
                <a:lnTo>
                  <a:pt x="2356" y="705"/>
                </a:lnTo>
                <a:lnTo>
                  <a:pt x="2357" y="704"/>
                </a:lnTo>
                <a:lnTo>
                  <a:pt x="2358" y="705"/>
                </a:lnTo>
                <a:lnTo>
                  <a:pt x="2359" y="704"/>
                </a:lnTo>
                <a:lnTo>
                  <a:pt x="2360" y="705"/>
                </a:lnTo>
                <a:lnTo>
                  <a:pt x="2361" y="705"/>
                </a:lnTo>
                <a:lnTo>
                  <a:pt x="2362" y="705"/>
                </a:lnTo>
                <a:lnTo>
                  <a:pt x="2363" y="705"/>
                </a:lnTo>
                <a:lnTo>
                  <a:pt x="2364" y="705"/>
                </a:lnTo>
                <a:lnTo>
                  <a:pt x="2365" y="705"/>
                </a:lnTo>
                <a:lnTo>
                  <a:pt x="2366" y="705"/>
                </a:lnTo>
                <a:lnTo>
                  <a:pt x="2367" y="704"/>
                </a:lnTo>
                <a:lnTo>
                  <a:pt x="2368" y="705"/>
                </a:lnTo>
                <a:lnTo>
                  <a:pt x="2369" y="705"/>
                </a:lnTo>
                <a:lnTo>
                  <a:pt x="2370" y="705"/>
                </a:lnTo>
                <a:lnTo>
                  <a:pt x="2371" y="705"/>
                </a:lnTo>
                <a:lnTo>
                  <a:pt x="2372" y="705"/>
                </a:lnTo>
                <a:lnTo>
                  <a:pt x="2373" y="705"/>
                </a:lnTo>
                <a:lnTo>
                  <a:pt x="2374" y="705"/>
                </a:lnTo>
                <a:lnTo>
                  <a:pt x="2375" y="705"/>
                </a:lnTo>
                <a:lnTo>
                  <a:pt x="2376" y="705"/>
                </a:lnTo>
                <a:lnTo>
                  <a:pt x="2377" y="705"/>
                </a:lnTo>
                <a:lnTo>
                  <a:pt x="2378" y="705"/>
                </a:lnTo>
                <a:lnTo>
                  <a:pt x="2378" y="704"/>
                </a:lnTo>
                <a:lnTo>
                  <a:pt x="2379" y="705"/>
                </a:lnTo>
                <a:lnTo>
                  <a:pt x="2380" y="705"/>
                </a:lnTo>
                <a:lnTo>
                  <a:pt x="2381" y="705"/>
                </a:lnTo>
                <a:lnTo>
                  <a:pt x="2382" y="705"/>
                </a:lnTo>
                <a:lnTo>
                  <a:pt x="2383" y="705"/>
                </a:lnTo>
                <a:lnTo>
                  <a:pt x="2384" y="705"/>
                </a:lnTo>
                <a:lnTo>
                  <a:pt x="2385" y="705"/>
                </a:lnTo>
                <a:lnTo>
                  <a:pt x="2386" y="705"/>
                </a:lnTo>
                <a:lnTo>
                  <a:pt x="2386" y="706"/>
                </a:lnTo>
                <a:lnTo>
                  <a:pt x="2387" y="705"/>
                </a:lnTo>
                <a:lnTo>
                  <a:pt x="2388" y="705"/>
                </a:lnTo>
                <a:lnTo>
                  <a:pt x="2389" y="705"/>
                </a:lnTo>
                <a:lnTo>
                  <a:pt x="2390" y="705"/>
                </a:lnTo>
                <a:lnTo>
                  <a:pt x="2391" y="705"/>
                </a:lnTo>
                <a:lnTo>
                  <a:pt x="2392" y="705"/>
                </a:lnTo>
                <a:lnTo>
                  <a:pt x="2393" y="705"/>
                </a:lnTo>
                <a:lnTo>
                  <a:pt x="2394" y="705"/>
                </a:lnTo>
                <a:lnTo>
                  <a:pt x="2395" y="705"/>
                </a:lnTo>
                <a:lnTo>
                  <a:pt x="2396" y="705"/>
                </a:lnTo>
                <a:lnTo>
                  <a:pt x="2397" y="705"/>
                </a:lnTo>
                <a:lnTo>
                  <a:pt x="2398" y="705"/>
                </a:lnTo>
                <a:lnTo>
                  <a:pt x="2399" y="705"/>
                </a:lnTo>
                <a:lnTo>
                  <a:pt x="2400" y="705"/>
                </a:lnTo>
                <a:lnTo>
                  <a:pt x="2401" y="705"/>
                </a:lnTo>
                <a:lnTo>
                  <a:pt x="2402" y="705"/>
                </a:lnTo>
                <a:lnTo>
                  <a:pt x="2403" y="705"/>
                </a:lnTo>
                <a:lnTo>
                  <a:pt x="2404" y="706"/>
                </a:lnTo>
                <a:lnTo>
                  <a:pt x="2405" y="705"/>
                </a:lnTo>
                <a:lnTo>
                  <a:pt x="2406" y="705"/>
                </a:lnTo>
                <a:lnTo>
                  <a:pt x="2407" y="705"/>
                </a:lnTo>
                <a:lnTo>
                  <a:pt x="2408" y="706"/>
                </a:lnTo>
                <a:lnTo>
                  <a:pt x="2409" y="706"/>
                </a:lnTo>
                <a:lnTo>
                  <a:pt x="2409" y="705"/>
                </a:lnTo>
                <a:lnTo>
                  <a:pt x="2410" y="705"/>
                </a:lnTo>
                <a:lnTo>
                  <a:pt x="2411" y="706"/>
                </a:lnTo>
                <a:lnTo>
                  <a:pt x="2412" y="706"/>
                </a:lnTo>
                <a:lnTo>
                  <a:pt x="2413" y="705"/>
                </a:lnTo>
                <a:lnTo>
                  <a:pt x="2414" y="706"/>
                </a:lnTo>
                <a:lnTo>
                  <a:pt x="2415" y="705"/>
                </a:lnTo>
                <a:lnTo>
                  <a:pt x="2416" y="705"/>
                </a:lnTo>
                <a:lnTo>
                  <a:pt x="2416" y="706"/>
                </a:lnTo>
                <a:lnTo>
                  <a:pt x="2417" y="706"/>
                </a:lnTo>
                <a:lnTo>
                  <a:pt x="2418" y="705"/>
                </a:lnTo>
                <a:lnTo>
                  <a:pt x="2419" y="706"/>
                </a:lnTo>
                <a:lnTo>
                  <a:pt x="2420" y="706"/>
                </a:lnTo>
                <a:lnTo>
                  <a:pt x="2421" y="706"/>
                </a:lnTo>
                <a:lnTo>
                  <a:pt x="2422" y="706"/>
                </a:lnTo>
                <a:lnTo>
                  <a:pt x="2422" y="705"/>
                </a:lnTo>
                <a:lnTo>
                  <a:pt x="2423" y="705"/>
                </a:lnTo>
                <a:lnTo>
                  <a:pt x="2424" y="705"/>
                </a:lnTo>
                <a:lnTo>
                  <a:pt x="2425" y="705"/>
                </a:lnTo>
                <a:lnTo>
                  <a:pt x="2425" y="706"/>
                </a:lnTo>
                <a:lnTo>
                  <a:pt x="2426" y="706"/>
                </a:lnTo>
                <a:lnTo>
                  <a:pt x="2427" y="706"/>
                </a:lnTo>
                <a:lnTo>
                  <a:pt x="2428" y="706"/>
                </a:lnTo>
                <a:lnTo>
                  <a:pt x="2429" y="706"/>
                </a:lnTo>
                <a:lnTo>
                  <a:pt x="2430" y="705"/>
                </a:lnTo>
                <a:lnTo>
                  <a:pt x="2431" y="706"/>
                </a:lnTo>
                <a:lnTo>
                  <a:pt x="2431" y="705"/>
                </a:lnTo>
                <a:lnTo>
                  <a:pt x="2432" y="706"/>
                </a:lnTo>
                <a:lnTo>
                  <a:pt x="2433" y="706"/>
                </a:lnTo>
                <a:lnTo>
                  <a:pt x="2434" y="706"/>
                </a:lnTo>
                <a:lnTo>
                  <a:pt x="2435" y="705"/>
                </a:lnTo>
                <a:lnTo>
                  <a:pt x="2435" y="706"/>
                </a:lnTo>
                <a:lnTo>
                  <a:pt x="2436" y="706"/>
                </a:lnTo>
                <a:lnTo>
                  <a:pt x="2437" y="705"/>
                </a:lnTo>
                <a:lnTo>
                  <a:pt x="2437" y="706"/>
                </a:lnTo>
                <a:lnTo>
                  <a:pt x="2438" y="706"/>
                </a:lnTo>
                <a:lnTo>
                  <a:pt x="2438" y="705"/>
                </a:lnTo>
                <a:lnTo>
                  <a:pt x="2439" y="705"/>
                </a:lnTo>
                <a:lnTo>
                  <a:pt x="2440" y="705"/>
                </a:lnTo>
                <a:lnTo>
                  <a:pt x="2441" y="705"/>
                </a:lnTo>
                <a:lnTo>
                  <a:pt x="2442" y="705"/>
                </a:lnTo>
                <a:lnTo>
                  <a:pt x="2442" y="706"/>
                </a:lnTo>
                <a:lnTo>
                  <a:pt x="2443" y="706"/>
                </a:lnTo>
                <a:lnTo>
                  <a:pt x="2444" y="706"/>
                </a:lnTo>
                <a:lnTo>
                  <a:pt x="2445" y="706"/>
                </a:lnTo>
                <a:lnTo>
                  <a:pt x="2446" y="706"/>
                </a:lnTo>
                <a:lnTo>
                  <a:pt x="2447" y="705"/>
                </a:lnTo>
                <a:lnTo>
                  <a:pt x="2448" y="705"/>
                </a:lnTo>
                <a:lnTo>
                  <a:pt x="2448" y="706"/>
                </a:lnTo>
                <a:lnTo>
                  <a:pt x="2449" y="705"/>
                </a:lnTo>
                <a:lnTo>
                  <a:pt x="2450" y="705"/>
                </a:lnTo>
                <a:lnTo>
                  <a:pt x="2451" y="705"/>
                </a:lnTo>
                <a:lnTo>
                  <a:pt x="2452" y="705"/>
                </a:lnTo>
                <a:lnTo>
                  <a:pt x="2453" y="705"/>
                </a:lnTo>
                <a:lnTo>
                  <a:pt x="2454" y="705"/>
                </a:lnTo>
                <a:lnTo>
                  <a:pt x="2455" y="705"/>
                </a:lnTo>
                <a:lnTo>
                  <a:pt x="2456" y="705"/>
                </a:lnTo>
                <a:lnTo>
                  <a:pt x="2457" y="705"/>
                </a:lnTo>
                <a:lnTo>
                  <a:pt x="2458" y="705"/>
                </a:lnTo>
                <a:lnTo>
                  <a:pt x="2459" y="705"/>
                </a:lnTo>
                <a:lnTo>
                  <a:pt x="2460" y="705"/>
                </a:lnTo>
                <a:lnTo>
                  <a:pt x="2461" y="705"/>
                </a:lnTo>
                <a:lnTo>
                  <a:pt x="2461" y="704"/>
                </a:lnTo>
                <a:lnTo>
                  <a:pt x="2462" y="704"/>
                </a:lnTo>
                <a:lnTo>
                  <a:pt x="2463" y="705"/>
                </a:lnTo>
                <a:lnTo>
                  <a:pt x="2463" y="704"/>
                </a:lnTo>
                <a:lnTo>
                  <a:pt x="2464" y="704"/>
                </a:lnTo>
                <a:lnTo>
                  <a:pt x="2465" y="704"/>
                </a:lnTo>
                <a:lnTo>
                  <a:pt x="2466" y="704"/>
                </a:lnTo>
                <a:lnTo>
                  <a:pt x="2467" y="704"/>
                </a:lnTo>
                <a:lnTo>
                  <a:pt x="2468" y="704"/>
                </a:lnTo>
                <a:lnTo>
                  <a:pt x="2469" y="704"/>
                </a:lnTo>
                <a:lnTo>
                  <a:pt x="2470" y="704"/>
                </a:lnTo>
                <a:lnTo>
                  <a:pt x="2471" y="704"/>
                </a:lnTo>
                <a:lnTo>
                  <a:pt x="2472" y="704"/>
                </a:lnTo>
                <a:lnTo>
                  <a:pt x="2473" y="704"/>
                </a:lnTo>
                <a:lnTo>
                  <a:pt x="2474" y="703"/>
                </a:lnTo>
                <a:lnTo>
                  <a:pt x="2475" y="703"/>
                </a:lnTo>
                <a:lnTo>
                  <a:pt x="2476" y="704"/>
                </a:lnTo>
                <a:lnTo>
                  <a:pt x="2477" y="704"/>
                </a:lnTo>
                <a:lnTo>
                  <a:pt x="2478" y="703"/>
                </a:lnTo>
                <a:lnTo>
                  <a:pt x="2479" y="703"/>
                </a:lnTo>
                <a:lnTo>
                  <a:pt x="2480" y="703"/>
                </a:lnTo>
                <a:lnTo>
                  <a:pt x="2481" y="703"/>
                </a:lnTo>
                <a:lnTo>
                  <a:pt x="2482" y="703"/>
                </a:lnTo>
                <a:lnTo>
                  <a:pt x="2483" y="703"/>
                </a:lnTo>
                <a:lnTo>
                  <a:pt x="2484" y="703"/>
                </a:lnTo>
                <a:lnTo>
                  <a:pt x="2485" y="703"/>
                </a:lnTo>
                <a:lnTo>
                  <a:pt x="2486" y="702"/>
                </a:lnTo>
                <a:lnTo>
                  <a:pt x="2487" y="702"/>
                </a:lnTo>
                <a:lnTo>
                  <a:pt x="2488" y="702"/>
                </a:lnTo>
                <a:lnTo>
                  <a:pt x="2489" y="701"/>
                </a:lnTo>
                <a:lnTo>
                  <a:pt x="2489" y="702"/>
                </a:lnTo>
                <a:lnTo>
                  <a:pt x="2490" y="702"/>
                </a:lnTo>
                <a:lnTo>
                  <a:pt x="2491" y="702"/>
                </a:lnTo>
                <a:lnTo>
                  <a:pt x="2492" y="702"/>
                </a:lnTo>
                <a:lnTo>
                  <a:pt x="2493" y="703"/>
                </a:lnTo>
                <a:lnTo>
                  <a:pt x="2493" y="702"/>
                </a:lnTo>
                <a:lnTo>
                  <a:pt x="2494" y="702"/>
                </a:lnTo>
                <a:lnTo>
                  <a:pt x="2495" y="702"/>
                </a:lnTo>
                <a:lnTo>
                  <a:pt x="2496" y="702"/>
                </a:lnTo>
                <a:lnTo>
                  <a:pt x="2497" y="702"/>
                </a:lnTo>
                <a:lnTo>
                  <a:pt x="2498" y="702"/>
                </a:lnTo>
                <a:lnTo>
                  <a:pt x="2499" y="701"/>
                </a:lnTo>
                <a:lnTo>
                  <a:pt x="2500" y="701"/>
                </a:lnTo>
                <a:lnTo>
                  <a:pt x="2501" y="701"/>
                </a:lnTo>
                <a:lnTo>
                  <a:pt x="2502" y="701"/>
                </a:lnTo>
                <a:lnTo>
                  <a:pt x="2503" y="701"/>
                </a:lnTo>
                <a:lnTo>
                  <a:pt x="2504" y="701"/>
                </a:lnTo>
                <a:lnTo>
                  <a:pt x="2505" y="701"/>
                </a:lnTo>
                <a:lnTo>
                  <a:pt x="2506" y="701"/>
                </a:lnTo>
                <a:lnTo>
                  <a:pt x="2507" y="701"/>
                </a:lnTo>
                <a:lnTo>
                  <a:pt x="2508" y="700"/>
                </a:lnTo>
                <a:lnTo>
                  <a:pt x="2509" y="700"/>
                </a:lnTo>
                <a:lnTo>
                  <a:pt x="2510" y="701"/>
                </a:lnTo>
                <a:lnTo>
                  <a:pt x="2511" y="701"/>
                </a:lnTo>
                <a:lnTo>
                  <a:pt x="2512" y="701"/>
                </a:lnTo>
                <a:lnTo>
                  <a:pt x="2513" y="700"/>
                </a:lnTo>
                <a:lnTo>
                  <a:pt x="2514" y="700"/>
                </a:lnTo>
                <a:lnTo>
                  <a:pt x="2515" y="700"/>
                </a:lnTo>
                <a:lnTo>
                  <a:pt x="2516" y="700"/>
                </a:lnTo>
                <a:lnTo>
                  <a:pt x="2517" y="700"/>
                </a:lnTo>
                <a:lnTo>
                  <a:pt x="2518" y="700"/>
                </a:lnTo>
                <a:lnTo>
                  <a:pt x="2519" y="700"/>
                </a:lnTo>
                <a:lnTo>
                  <a:pt x="2520" y="700"/>
                </a:lnTo>
                <a:lnTo>
                  <a:pt x="2521" y="700"/>
                </a:lnTo>
                <a:lnTo>
                  <a:pt x="2522" y="700"/>
                </a:lnTo>
                <a:lnTo>
                  <a:pt x="2523" y="700"/>
                </a:lnTo>
                <a:lnTo>
                  <a:pt x="2524" y="700"/>
                </a:lnTo>
                <a:lnTo>
                  <a:pt x="2525" y="700"/>
                </a:lnTo>
                <a:lnTo>
                  <a:pt x="2526" y="700"/>
                </a:lnTo>
                <a:lnTo>
                  <a:pt x="2527" y="700"/>
                </a:lnTo>
                <a:lnTo>
                  <a:pt x="2528" y="700"/>
                </a:lnTo>
                <a:lnTo>
                  <a:pt x="2529" y="700"/>
                </a:lnTo>
                <a:lnTo>
                  <a:pt x="2530" y="700"/>
                </a:lnTo>
                <a:lnTo>
                  <a:pt x="2531" y="700"/>
                </a:lnTo>
                <a:lnTo>
                  <a:pt x="2532" y="700"/>
                </a:lnTo>
                <a:lnTo>
                  <a:pt x="2533" y="700"/>
                </a:lnTo>
                <a:lnTo>
                  <a:pt x="2534" y="700"/>
                </a:lnTo>
                <a:lnTo>
                  <a:pt x="2535" y="700"/>
                </a:lnTo>
                <a:lnTo>
                  <a:pt x="2536" y="700"/>
                </a:lnTo>
                <a:lnTo>
                  <a:pt x="2537" y="700"/>
                </a:lnTo>
                <a:lnTo>
                  <a:pt x="2538" y="700"/>
                </a:lnTo>
                <a:lnTo>
                  <a:pt x="2539" y="700"/>
                </a:lnTo>
                <a:lnTo>
                  <a:pt x="2540" y="700"/>
                </a:lnTo>
                <a:lnTo>
                  <a:pt x="2541" y="700"/>
                </a:lnTo>
                <a:lnTo>
                  <a:pt x="2542" y="700"/>
                </a:lnTo>
                <a:lnTo>
                  <a:pt x="2543" y="700"/>
                </a:lnTo>
                <a:lnTo>
                  <a:pt x="2544" y="700"/>
                </a:lnTo>
                <a:lnTo>
                  <a:pt x="2545" y="701"/>
                </a:lnTo>
                <a:lnTo>
                  <a:pt x="2546" y="700"/>
                </a:lnTo>
                <a:lnTo>
                  <a:pt x="2547" y="700"/>
                </a:lnTo>
                <a:lnTo>
                  <a:pt x="2548" y="700"/>
                </a:lnTo>
                <a:lnTo>
                  <a:pt x="2549" y="700"/>
                </a:lnTo>
                <a:lnTo>
                  <a:pt x="2550" y="700"/>
                </a:lnTo>
                <a:lnTo>
                  <a:pt x="2551" y="700"/>
                </a:lnTo>
                <a:lnTo>
                  <a:pt x="2552" y="700"/>
                </a:lnTo>
                <a:lnTo>
                  <a:pt x="2553" y="701"/>
                </a:lnTo>
                <a:lnTo>
                  <a:pt x="2554" y="700"/>
                </a:lnTo>
                <a:lnTo>
                  <a:pt x="2555" y="700"/>
                </a:lnTo>
                <a:lnTo>
                  <a:pt x="2555" y="701"/>
                </a:lnTo>
                <a:lnTo>
                  <a:pt x="2556" y="701"/>
                </a:lnTo>
                <a:lnTo>
                  <a:pt x="2557" y="700"/>
                </a:lnTo>
                <a:lnTo>
                  <a:pt x="2557" y="701"/>
                </a:lnTo>
                <a:lnTo>
                  <a:pt x="2558" y="701"/>
                </a:lnTo>
                <a:lnTo>
                  <a:pt x="2559" y="700"/>
                </a:lnTo>
                <a:lnTo>
                  <a:pt x="2560" y="700"/>
                </a:lnTo>
                <a:lnTo>
                  <a:pt x="2561" y="700"/>
                </a:lnTo>
                <a:lnTo>
                  <a:pt x="2561" y="701"/>
                </a:lnTo>
                <a:lnTo>
                  <a:pt x="2562" y="700"/>
                </a:lnTo>
                <a:lnTo>
                  <a:pt x="2563" y="700"/>
                </a:lnTo>
                <a:lnTo>
                  <a:pt x="2563" y="701"/>
                </a:lnTo>
                <a:lnTo>
                  <a:pt x="2564" y="701"/>
                </a:lnTo>
                <a:lnTo>
                  <a:pt x="2565" y="701"/>
                </a:lnTo>
                <a:lnTo>
                  <a:pt x="2566" y="701"/>
                </a:lnTo>
                <a:lnTo>
                  <a:pt x="2567" y="701"/>
                </a:lnTo>
                <a:lnTo>
                  <a:pt x="2568" y="701"/>
                </a:lnTo>
                <a:lnTo>
                  <a:pt x="2569" y="701"/>
                </a:lnTo>
                <a:lnTo>
                  <a:pt x="2570" y="701"/>
                </a:lnTo>
                <a:lnTo>
                  <a:pt x="2571" y="701"/>
                </a:lnTo>
                <a:lnTo>
                  <a:pt x="2572" y="701"/>
                </a:lnTo>
                <a:lnTo>
                  <a:pt x="2572" y="700"/>
                </a:lnTo>
                <a:lnTo>
                  <a:pt x="2573" y="701"/>
                </a:lnTo>
                <a:lnTo>
                  <a:pt x="2574" y="701"/>
                </a:lnTo>
                <a:lnTo>
                  <a:pt x="2575" y="701"/>
                </a:lnTo>
                <a:lnTo>
                  <a:pt x="2576" y="701"/>
                </a:lnTo>
                <a:lnTo>
                  <a:pt x="2577" y="701"/>
                </a:lnTo>
                <a:lnTo>
                  <a:pt x="2578" y="701"/>
                </a:lnTo>
                <a:lnTo>
                  <a:pt x="2579" y="701"/>
                </a:lnTo>
                <a:lnTo>
                  <a:pt x="2580" y="701"/>
                </a:lnTo>
                <a:lnTo>
                  <a:pt x="2581" y="701"/>
                </a:lnTo>
                <a:lnTo>
                  <a:pt x="2582" y="701"/>
                </a:lnTo>
                <a:lnTo>
                  <a:pt x="2583" y="701"/>
                </a:lnTo>
                <a:lnTo>
                  <a:pt x="2584" y="701"/>
                </a:lnTo>
                <a:lnTo>
                  <a:pt x="2585" y="701"/>
                </a:lnTo>
                <a:lnTo>
                  <a:pt x="2586" y="701"/>
                </a:lnTo>
                <a:lnTo>
                  <a:pt x="2587" y="701"/>
                </a:lnTo>
                <a:lnTo>
                  <a:pt x="2588" y="701"/>
                </a:lnTo>
                <a:lnTo>
                  <a:pt x="2589" y="701"/>
                </a:lnTo>
                <a:lnTo>
                  <a:pt x="2590" y="701"/>
                </a:lnTo>
                <a:lnTo>
                  <a:pt x="2591" y="701"/>
                </a:lnTo>
                <a:lnTo>
                  <a:pt x="2591" y="700"/>
                </a:lnTo>
                <a:lnTo>
                  <a:pt x="2592" y="701"/>
                </a:lnTo>
                <a:lnTo>
                  <a:pt x="2593" y="701"/>
                </a:lnTo>
                <a:lnTo>
                  <a:pt x="2594" y="700"/>
                </a:lnTo>
                <a:lnTo>
                  <a:pt x="2595" y="701"/>
                </a:lnTo>
                <a:lnTo>
                  <a:pt x="2596" y="701"/>
                </a:lnTo>
                <a:lnTo>
                  <a:pt x="2597" y="700"/>
                </a:lnTo>
                <a:lnTo>
                  <a:pt x="2597" y="701"/>
                </a:lnTo>
                <a:lnTo>
                  <a:pt x="2598" y="701"/>
                </a:lnTo>
                <a:lnTo>
                  <a:pt x="2599" y="701"/>
                </a:lnTo>
                <a:lnTo>
                  <a:pt x="2600" y="701"/>
                </a:lnTo>
                <a:lnTo>
                  <a:pt x="2601" y="701"/>
                </a:lnTo>
                <a:lnTo>
                  <a:pt x="2602" y="701"/>
                </a:lnTo>
                <a:lnTo>
                  <a:pt x="2603" y="701"/>
                </a:lnTo>
                <a:lnTo>
                  <a:pt x="2604" y="701"/>
                </a:lnTo>
                <a:lnTo>
                  <a:pt x="2605" y="701"/>
                </a:lnTo>
                <a:lnTo>
                  <a:pt x="2606" y="700"/>
                </a:lnTo>
                <a:lnTo>
                  <a:pt x="2607" y="701"/>
                </a:lnTo>
                <a:lnTo>
                  <a:pt x="2608" y="700"/>
                </a:lnTo>
                <a:lnTo>
                  <a:pt x="2608" y="701"/>
                </a:lnTo>
                <a:lnTo>
                  <a:pt x="2609" y="701"/>
                </a:lnTo>
                <a:lnTo>
                  <a:pt x="2610" y="701"/>
                </a:lnTo>
                <a:lnTo>
                  <a:pt x="2611" y="701"/>
                </a:lnTo>
                <a:lnTo>
                  <a:pt x="2612" y="700"/>
                </a:lnTo>
                <a:lnTo>
                  <a:pt x="2613" y="701"/>
                </a:lnTo>
                <a:lnTo>
                  <a:pt x="2614" y="700"/>
                </a:lnTo>
                <a:lnTo>
                  <a:pt x="2615" y="701"/>
                </a:lnTo>
                <a:lnTo>
                  <a:pt x="2616" y="700"/>
                </a:lnTo>
                <a:lnTo>
                  <a:pt x="2617" y="700"/>
                </a:lnTo>
                <a:lnTo>
                  <a:pt x="2618" y="700"/>
                </a:lnTo>
                <a:lnTo>
                  <a:pt x="2619" y="701"/>
                </a:lnTo>
                <a:lnTo>
                  <a:pt x="2619" y="700"/>
                </a:lnTo>
                <a:lnTo>
                  <a:pt x="2620" y="700"/>
                </a:lnTo>
                <a:lnTo>
                  <a:pt x="2621" y="700"/>
                </a:lnTo>
                <a:lnTo>
                  <a:pt x="2622" y="700"/>
                </a:lnTo>
                <a:lnTo>
                  <a:pt x="2623" y="700"/>
                </a:lnTo>
                <a:lnTo>
                  <a:pt x="2624" y="700"/>
                </a:lnTo>
                <a:lnTo>
                  <a:pt x="2625" y="700"/>
                </a:lnTo>
                <a:lnTo>
                  <a:pt x="2626" y="700"/>
                </a:lnTo>
                <a:lnTo>
                  <a:pt x="2627" y="700"/>
                </a:lnTo>
                <a:lnTo>
                  <a:pt x="2628" y="700"/>
                </a:lnTo>
                <a:lnTo>
                  <a:pt x="2629" y="700"/>
                </a:lnTo>
                <a:lnTo>
                  <a:pt x="2630" y="700"/>
                </a:lnTo>
                <a:lnTo>
                  <a:pt x="2631" y="700"/>
                </a:lnTo>
                <a:lnTo>
                  <a:pt x="2632" y="700"/>
                </a:lnTo>
                <a:lnTo>
                  <a:pt x="2633" y="700"/>
                </a:lnTo>
                <a:lnTo>
                  <a:pt x="2634" y="700"/>
                </a:lnTo>
                <a:lnTo>
                  <a:pt x="2635" y="700"/>
                </a:lnTo>
                <a:lnTo>
                  <a:pt x="2636" y="700"/>
                </a:lnTo>
                <a:lnTo>
                  <a:pt x="2637" y="700"/>
                </a:lnTo>
                <a:lnTo>
                  <a:pt x="2638" y="700"/>
                </a:lnTo>
                <a:lnTo>
                  <a:pt x="2639" y="700"/>
                </a:lnTo>
                <a:lnTo>
                  <a:pt x="2640" y="701"/>
                </a:lnTo>
                <a:lnTo>
                  <a:pt x="2640" y="700"/>
                </a:lnTo>
                <a:lnTo>
                  <a:pt x="2641" y="700"/>
                </a:lnTo>
                <a:lnTo>
                  <a:pt x="2642" y="700"/>
                </a:lnTo>
                <a:lnTo>
                  <a:pt x="2643" y="701"/>
                </a:lnTo>
                <a:lnTo>
                  <a:pt x="2643" y="700"/>
                </a:lnTo>
                <a:lnTo>
                  <a:pt x="2644" y="700"/>
                </a:lnTo>
                <a:lnTo>
                  <a:pt x="2645" y="700"/>
                </a:lnTo>
                <a:lnTo>
                  <a:pt x="2646" y="700"/>
                </a:lnTo>
                <a:lnTo>
                  <a:pt x="2647" y="700"/>
                </a:lnTo>
                <a:lnTo>
                  <a:pt x="2648" y="700"/>
                </a:lnTo>
                <a:lnTo>
                  <a:pt x="2649" y="700"/>
                </a:lnTo>
                <a:lnTo>
                  <a:pt x="2650" y="700"/>
                </a:lnTo>
                <a:lnTo>
                  <a:pt x="2651" y="700"/>
                </a:lnTo>
                <a:lnTo>
                  <a:pt x="2652" y="701"/>
                </a:lnTo>
                <a:lnTo>
                  <a:pt x="2653" y="701"/>
                </a:lnTo>
                <a:lnTo>
                  <a:pt x="2654" y="701"/>
                </a:lnTo>
                <a:lnTo>
                  <a:pt x="2655" y="700"/>
                </a:lnTo>
                <a:lnTo>
                  <a:pt x="2655" y="701"/>
                </a:lnTo>
                <a:lnTo>
                  <a:pt x="2656" y="701"/>
                </a:lnTo>
                <a:lnTo>
                  <a:pt x="2657" y="700"/>
                </a:lnTo>
                <a:lnTo>
                  <a:pt x="2658" y="700"/>
                </a:lnTo>
                <a:lnTo>
                  <a:pt x="2659" y="700"/>
                </a:lnTo>
                <a:lnTo>
                  <a:pt x="2660" y="701"/>
                </a:lnTo>
                <a:lnTo>
                  <a:pt x="2661" y="701"/>
                </a:lnTo>
                <a:lnTo>
                  <a:pt x="2662" y="700"/>
                </a:lnTo>
                <a:lnTo>
                  <a:pt x="2663" y="700"/>
                </a:lnTo>
                <a:lnTo>
                  <a:pt x="2664" y="701"/>
                </a:lnTo>
                <a:lnTo>
                  <a:pt x="2665" y="701"/>
                </a:lnTo>
                <a:lnTo>
                  <a:pt x="2666" y="701"/>
                </a:lnTo>
                <a:lnTo>
                  <a:pt x="2667" y="701"/>
                </a:lnTo>
                <a:lnTo>
                  <a:pt x="2668" y="701"/>
                </a:lnTo>
                <a:lnTo>
                  <a:pt x="2669" y="701"/>
                </a:lnTo>
                <a:lnTo>
                  <a:pt x="2670" y="701"/>
                </a:lnTo>
                <a:lnTo>
                  <a:pt x="2671" y="701"/>
                </a:lnTo>
                <a:lnTo>
                  <a:pt x="2672" y="701"/>
                </a:lnTo>
                <a:lnTo>
                  <a:pt x="2673" y="701"/>
                </a:lnTo>
                <a:lnTo>
                  <a:pt x="2674" y="701"/>
                </a:lnTo>
                <a:lnTo>
                  <a:pt x="2675" y="701"/>
                </a:lnTo>
                <a:lnTo>
                  <a:pt x="2676" y="701"/>
                </a:lnTo>
                <a:lnTo>
                  <a:pt x="2677" y="701"/>
                </a:lnTo>
                <a:lnTo>
                  <a:pt x="2678" y="701"/>
                </a:lnTo>
                <a:lnTo>
                  <a:pt x="2679" y="701"/>
                </a:lnTo>
                <a:lnTo>
                  <a:pt x="2680" y="701"/>
                </a:lnTo>
                <a:lnTo>
                  <a:pt x="2681" y="701"/>
                </a:lnTo>
                <a:lnTo>
                  <a:pt x="2682" y="701"/>
                </a:lnTo>
                <a:lnTo>
                  <a:pt x="2683" y="701"/>
                </a:lnTo>
                <a:lnTo>
                  <a:pt x="2684" y="701"/>
                </a:lnTo>
                <a:lnTo>
                  <a:pt x="2685" y="701"/>
                </a:lnTo>
                <a:lnTo>
                  <a:pt x="2686" y="701"/>
                </a:lnTo>
                <a:lnTo>
                  <a:pt x="2687" y="701"/>
                </a:lnTo>
                <a:lnTo>
                  <a:pt x="2688" y="702"/>
                </a:lnTo>
                <a:lnTo>
                  <a:pt x="2689" y="701"/>
                </a:lnTo>
                <a:lnTo>
                  <a:pt x="2689" y="702"/>
                </a:lnTo>
                <a:lnTo>
                  <a:pt x="2690" y="702"/>
                </a:lnTo>
                <a:lnTo>
                  <a:pt x="2691" y="702"/>
                </a:lnTo>
                <a:lnTo>
                  <a:pt x="2691" y="701"/>
                </a:lnTo>
                <a:lnTo>
                  <a:pt x="2692" y="701"/>
                </a:lnTo>
                <a:lnTo>
                  <a:pt x="2693" y="702"/>
                </a:lnTo>
                <a:lnTo>
                  <a:pt x="2694" y="702"/>
                </a:lnTo>
                <a:lnTo>
                  <a:pt x="2695" y="702"/>
                </a:lnTo>
                <a:lnTo>
                  <a:pt x="2696" y="702"/>
                </a:lnTo>
                <a:lnTo>
                  <a:pt x="2697" y="701"/>
                </a:lnTo>
                <a:lnTo>
                  <a:pt x="2698" y="702"/>
                </a:lnTo>
                <a:lnTo>
                  <a:pt x="2699" y="702"/>
                </a:lnTo>
                <a:lnTo>
                  <a:pt x="2700" y="702"/>
                </a:lnTo>
                <a:lnTo>
                  <a:pt x="2701" y="702"/>
                </a:lnTo>
                <a:lnTo>
                  <a:pt x="2702" y="702"/>
                </a:lnTo>
                <a:lnTo>
                  <a:pt x="2703" y="702"/>
                </a:lnTo>
                <a:lnTo>
                  <a:pt x="2704" y="702"/>
                </a:lnTo>
                <a:lnTo>
                  <a:pt x="2705" y="702"/>
                </a:lnTo>
                <a:lnTo>
                  <a:pt x="2706" y="702"/>
                </a:lnTo>
                <a:lnTo>
                  <a:pt x="2706" y="703"/>
                </a:lnTo>
                <a:lnTo>
                  <a:pt x="2707" y="702"/>
                </a:lnTo>
                <a:lnTo>
                  <a:pt x="2708" y="702"/>
                </a:lnTo>
                <a:lnTo>
                  <a:pt x="2709" y="703"/>
                </a:lnTo>
                <a:lnTo>
                  <a:pt x="2710" y="703"/>
                </a:lnTo>
                <a:lnTo>
                  <a:pt x="2710" y="702"/>
                </a:lnTo>
                <a:lnTo>
                  <a:pt x="2711" y="702"/>
                </a:lnTo>
                <a:lnTo>
                  <a:pt x="2712" y="702"/>
                </a:lnTo>
                <a:lnTo>
                  <a:pt x="2713" y="703"/>
                </a:lnTo>
                <a:lnTo>
                  <a:pt x="2714" y="703"/>
                </a:lnTo>
                <a:lnTo>
                  <a:pt x="2715" y="703"/>
                </a:lnTo>
                <a:lnTo>
                  <a:pt x="2716" y="703"/>
                </a:lnTo>
                <a:lnTo>
                  <a:pt x="2717" y="703"/>
                </a:lnTo>
                <a:lnTo>
                  <a:pt x="2718" y="703"/>
                </a:lnTo>
                <a:lnTo>
                  <a:pt x="2719" y="702"/>
                </a:lnTo>
                <a:lnTo>
                  <a:pt x="2719" y="703"/>
                </a:lnTo>
                <a:lnTo>
                  <a:pt x="2720" y="703"/>
                </a:lnTo>
                <a:lnTo>
                  <a:pt x="2721" y="703"/>
                </a:lnTo>
                <a:lnTo>
                  <a:pt x="2722" y="703"/>
                </a:lnTo>
                <a:lnTo>
                  <a:pt x="2723" y="703"/>
                </a:lnTo>
                <a:lnTo>
                  <a:pt x="2724" y="703"/>
                </a:lnTo>
                <a:lnTo>
                  <a:pt x="2725" y="703"/>
                </a:lnTo>
                <a:lnTo>
                  <a:pt x="2726" y="703"/>
                </a:lnTo>
                <a:lnTo>
                  <a:pt x="2727" y="703"/>
                </a:lnTo>
                <a:lnTo>
                  <a:pt x="2728" y="703"/>
                </a:lnTo>
                <a:lnTo>
                  <a:pt x="2729" y="703"/>
                </a:lnTo>
                <a:lnTo>
                  <a:pt x="2730" y="703"/>
                </a:lnTo>
                <a:lnTo>
                  <a:pt x="2731" y="703"/>
                </a:lnTo>
                <a:lnTo>
                  <a:pt x="2732" y="703"/>
                </a:lnTo>
                <a:lnTo>
                  <a:pt x="2733" y="703"/>
                </a:lnTo>
                <a:lnTo>
                  <a:pt x="2734" y="703"/>
                </a:lnTo>
                <a:lnTo>
                  <a:pt x="2735" y="704"/>
                </a:lnTo>
                <a:lnTo>
                  <a:pt x="2736" y="703"/>
                </a:lnTo>
                <a:lnTo>
                  <a:pt x="2737" y="703"/>
                </a:lnTo>
                <a:lnTo>
                  <a:pt x="2738" y="704"/>
                </a:lnTo>
                <a:lnTo>
                  <a:pt x="2739" y="703"/>
                </a:lnTo>
                <a:lnTo>
                  <a:pt x="2740" y="703"/>
                </a:lnTo>
                <a:lnTo>
                  <a:pt x="2741" y="703"/>
                </a:lnTo>
                <a:lnTo>
                  <a:pt x="2742" y="703"/>
                </a:lnTo>
                <a:lnTo>
                  <a:pt x="2743" y="703"/>
                </a:lnTo>
                <a:lnTo>
                  <a:pt x="2744" y="703"/>
                </a:lnTo>
                <a:lnTo>
                  <a:pt x="2745" y="703"/>
                </a:lnTo>
                <a:lnTo>
                  <a:pt x="2745" y="704"/>
                </a:lnTo>
                <a:lnTo>
                  <a:pt x="2746" y="704"/>
                </a:lnTo>
                <a:lnTo>
                  <a:pt x="2747" y="704"/>
                </a:lnTo>
                <a:lnTo>
                  <a:pt x="2748" y="704"/>
                </a:lnTo>
                <a:lnTo>
                  <a:pt x="2749" y="704"/>
                </a:lnTo>
                <a:lnTo>
                  <a:pt x="2750" y="704"/>
                </a:lnTo>
                <a:lnTo>
                  <a:pt x="2751" y="704"/>
                </a:lnTo>
                <a:lnTo>
                  <a:pt x="2752" y="704"/>
                </a:lnTo>
                <a:lnTo>
                  <a:pt x="2753" y="704"/>
                </a:lnTo>
                <a:lnTo>
                  <a:pt x="2754" y="704"/>
                </a:lnTo>
                <a:lnTo>
                  <a:pt x="2755" y="704"/>
                </a:lnTo>
                <a:lnTo>
                  <a:pt x="2756" y="704"/>
                </a:lnTo>
                <a:lnTo>
                  <a:pt x="2757" y="704"/>
                </a:lnTo>
                <a:lnTo>
                  <a:pt x="2758" y="704"/>
                </a:lnTo>
                <a:lnTo>
                  <a:pt x="2759" y="705"/>
                </a:lnTo>
                <a:lnTo>
                  <a:pt x="2760" y="704"/>
                </a:lnTo>
                <a:lnTo>
                  <a:pt x="2761" y="704"/>
                </a:lnTo>
                <a:lnTo>
                  <a:pt x="2762" y="704"/>
                </a:lnTo>
                <a:lnTo>
                  <a:pt x="2763" y="704"/>
                </a:lnTo>
                <a:lnTo>
                  <a:pt x="2764" y="704"/>
                </a:lnTo>
                <a:lnTo>
                  <a:pt x="2765" y="704"/>
                </a:lnTo>
                <a:lnTo>
                  <a:pt x="2766" y="704"/>
                </a:lnTo>
                <a:lnTo>
                  <a:pt x="2767" y="704"/>
                </a:lnTo>
                <a:lnTo>
                  <a:pt x="2768" y="704"/>
                </a:lnTo>
                <a:lnTo>
                  <a:pt x="2769" y="704"/>
                </a:lnTo>
                <a:lnTo>
                  <a:pt x="2770" y="704"/>
                </a:lnTo>
                <a:lnTo>
                  <a:pt x="2771" y="704"/>
                </a:lnTo>
                <a:lnTo>
                  <a:pt x="2772" y="704"/>
                </a:lnTo>
                <a:lnTo>
                  <a:pt x="2773" y="704"/>
                </a:lnTo>
                <a:lnTo>
                  <a:pt x="2774" y="704"/>
                </a:lnTo>
                <a:lnTo>
                  <a:pt x="2775" y="704"/>
                </a:lnTo>
                <a:lnTo>
                  <a:pt x="2776" y="705"/>
                </a:lnTo>
                <a:lnTo>
                  <a:pt x="2777" y="705"/>
                </a:lnTo>
                <a:lnTo>
                  <a:pt x="2778" y="704"/>
                </a:lnTo>
                <a:lnTo>
                  <a:pt x="2779" y="704"/>
                </a:lnTo>
                <a:lnTo>
                  <a:pt x="2780" y="705"/>
                </a:lnTo>
                <a:lnTo>
                  <a:pt x="2781" y="705"/>
                </a:lnTo>
                <a:lnTo>
                  <a:pt x="2782" y="705"/>
                </a:lnTo>
                <a:lnTo>
                  <a:pt x="2783" y="705"/>
                </a:lnTo>
                <a:lnTo>
                  <a:pt x="2784" y="705"/>
                </a:lnTo>
                <a:lnTo>
                  <a:pt x="2785" y="705"/>
                </a:lnTo>
                <a:lnTo>
                  <a:pt x="2786" y="705"/>
                </a:lnTo>
                <a:lnTo>
                  <a:pt x="2787" y="705"/>
                </a:lnTo>
                <a:lnTo>
                  <a:pt x="2788" y="705"/>
                </a:lnTo>
                <a:lnTo>
                  <a:pt x="2789" y="705"/>
                </a:lnTo>
                <a:lnTo>
                  <a:pt x="2790" y="705"/>
                </a:lnTo>
                <a:lnTo>
                  <a:pt x="2791" y="705"/>
                </a:lnTo>
                <a:lnTo>
                  <a:pt x="2791" y="706"/>
                </a:lnTo>
                <a:lnTo>
                  <a:pt x="2792" y="706"/>
                </a:lnTo>
                <a:lnTo>
                  <a:pt x="2793" y="705"/>
                </a:lnTo>
                <a:lnTo>
                  <a:pt x="2794" y="705"/>
                </a:lnTo>
                <a:lnTo>
                  <a:pt x="2795" y="705"/>
                </a:lnTo>
                <a:lnTo>
                  <a:pt x="2795" y="706"/>
                </a:lnTo>
                <a:lnTo>
                  <a:pt x="2796" y="706"/>
                </a:lnTo>
                <a:lnTo>
                  <a:pt x="2797" y="706"/>
                </a:lnTo>
                <a:lnTo>
                  <a:pt x="2798" y="706"/>
                </a:lnTo>
                <a:lnTo>
                  <a:pt x="2799" y="706"/>
                </a:lnTo>
                <a:lnTo>
                  <a:pt x="2800" y="705"/>
                </a:lnTo>
                <a:lnTo>
                  <a:pt x="2800" y="706"/>
                </a:lnTo>
                <a:lnTo>
                  <a:pt x="2801" y="706"/>
                </a:lnTo>
                <a:lnTo>
                  <a:pt x="2802" y="706"/>
                </a:lnTo>
                <a:lnTo>
                  <a:pt x="2803" y="706"/>
                </a:lnTo>
                <a:lnTo>
                  <a:pt x="2804" y="706"/>
                </a:lnTo>
                <a:lnTo>
                  <a:pt x="2805" y="706"/>
                </a:lnTo>
                <a:lnTo>
                  <a:pt x="2806" y="706"/>
                </a:lnTo>
                <a:lnTo>
                  <a:pt x="2807" y="706"/>
                </a:lnTo>
                <a:lnTo>
                  <a:pt x="2808" y="706"/>
                </a:lnTo>
                <a:lnTo>
                  <a:pt x="2809" y="706"/>
                </a:lnTo>
                <a:lnTo>
                  <a:pt x="2810" y="706"/>
                </a:lnTo>
                <a:lnTo>
                  <a:pt x="2811" y="706"/>
                </a:lnTo>
                <a:lnTo>
                  <a:pt x="2812" y="706"/>
                </a:lnTo>
                <a:lnTo>
                  <a:pt x="2813" y="706"/>
                </a:lnTo>
                <a:lnTo>
                  <a:pt x="2813" y="707"/>
                </a:lnTo>
                <a:lnTo>
                  <a:pt x="2814" y="707"/>
                </a:lnTo>
                <a:lnTo>
                  <a:pt x="2815" y="707"/>
                </a:lnTo>
                <a:lnTo>
                  <a:pt x="2816" y="707"/>
                </a:lnTo>
                <a:lnTo>
                  <a:pt x="2817" y="707"/>
                </a:lnTo>
                <a:lnTo>
                  <a:pt x="2817" y="706"/>
                </a:lnTo>
                <a:lnTo>
                  <a:pt x="2818" y="706"/>
                </a:lnTo>
                <a:lnTo>
                  <a:pt x="2819" y="706"/>
                </a:lnTo>
                <a:lnTo>
                  <a:pt x="2819" y="707"/>
                </a:lnTo>
                <a:lnTo>
                  <a:pt x="2820" y="707"/>
                </a:lnTo>
                <a:lnTo>
                  <a:pt x="2821" y="707"/>
                </a:lnTo>
                <a:lnTo>
                  <a:pt x="2822" y="707"/>
                </a:lnTo>
                <a:lnTo>
                  <a:pt x="2823" y="707"/>
                </a:lnTo>
                <a:lnTo>
                  <a:pt x="2824" y="707"/>
                </a:lnTo>
                <a:lnTo>
                  <a:pt x="2825" y="707"/>
                </a:lnTo>
                <a:lnTo>
                  <a:pt x="2826" y="707"/>
                </a:lnTo>
                <a:lnTo>
                  <a:pt x="2826" y="708"/>
                </a:lnTo>
                <a:lnTo>
                  <a:pt x="2827" y="707"/>
                </a:lnTo>
                <a:lnTo>
                  <a:pt x="2828" y="707"/>
                </a:lnTo>
                <a:lnTo>
                  <a:pt x="2829" y="707"/>
                </a:lnTo>
                <a:lnTo>
                  <a:pt x="2830" y="707"/>
                </a:lnTo>
                <a:lnTo>
                  <a:pt x="2830" y="708"/>
                </a:lnTo>
                <a:lnTo>
                  <a:pt x="2831" y="707"/>
                </a:lnTo>
                <a:lnTo>
                  <a:pt x="2832" y="708"/>
                </a:lnTo>
                <a:lnTo>
                  <a:pt x="2833" y="708"/>
                </a:lnTo>
                <a:lnTo>
                  <a:pt x="2834" y="707"/>
                </a:lnTo>
                <a:lnTo>
                  <a:pt x="2835" y="707"/>
                </a:lnTo>
                <a:lnTo>
                  <a:pt x="2836" y="707"/>
                </a:lnTo>
                <a:lnTo>
                  <a:pt x="2837" y="707"/>
                </a:lnTo>
                <a:lnTo>
                  <a:pt x="2838" y="708"/>
                </a:lnTo>
                <a:lnTo>
                  <a:pt x="2838" y="707"/>
                </a:lnTo>
                <a:lnTo>
                  <a:pt x="2839" y="708"/>
                </a:lnTo>
                <a:lnTo>
                  <a:pt x="2840" y="708"/>
                </a:lnTo>
                <a:lnTo>
                  <a:pt x="2841" y="708"/>
                </a:lnTo>
                <a:lnTo>
                  <a:pt x="2842" y="708"/>
                </a:lnTo>
                <a:lnTo>
                  <a:pt x="2843" y="708"/>
                </a:lnTo>
                <a:lnTo>
                  <a:pt x="2844" y="708"/>
                </a:lnTo>
                <a:lnTo>
                  <a:pt x="2845" y="708"/>
                </a:lnTo>
                <a:lnTo>
                  <a:pt x="2846" y="708"/>
                </a:lnTo>
                <a:lnTo>
                  <a:pt x="2847" y="708"/>
                </a:lnTo>
                <a:lnTo>
                  <a:pt x="2848" y="707"/>
                </a:lnTo>
                <a:lnTo>
                  <a:pt x="2849" y="707"/>
                </a:lnTo>
                <a:lnTo>
                  <a:pt x="2850" y="708"/>
                </a:lnTo>
                <a:lnTo>
                  <a:pt x="2851" y="708"/>
                </a:lnTo>
                <a:lnTo>
                  <a:pt x="2852" y="708"/>
                </a:lnTo>
                <a:lnTo>
                  <a:pt x="2853" y="708"/>
                </a:lnTo>
                <a:lnTo>
                  <a:pt x="2854" y="708"/>
                </a:lnTo>
                <a:lnTo>
                  <a:pt x="2855" y="708"/>
                </a:lnTo>
                <a:lnTo>
                  <a:pt x="2856" y="708"/>
                </a:lnTo>
                <a:lnTo>
                  <a:pt x="2857" y="708"/>
                </a:lnTo>
                <a:lnTo>
                  <a:pt x="2858" y="708"/>
                </a:lnTo>
                <a:lnTo>
                  <a:pt x="2859" y="708"/>
                </a:lnTo>
                <a:lnTo>
                  <a:pt x="2860" y="708"/>
                </a:lnTo>
                <a:lnTo>
                  <a:pt x="2861" y="708"/>
                </a:lnTo>
                <a:lnTo>
                  <a:pt x="2862" y="708"/>
                </a:lnTo>
                <a:lnTo>
                  <a:pt x="2863" y="708"/>
                </a:lnTo>
                <a:lnTo>
                  <a:pt x="2864" y="708"/>
                </a:lnTo>
                <a:lnTo>
                  <a:pt x="2865" y="708"/>
                </a:lnTo>
                <a:lnTo>
                  <a:pt x="2866" y="708"/>
                </a:lnTo>
                <a:lnTo>
                  <a:pt x="2867" y="708"/>
                </a:lnTo>
                <a:lnTo>
                  <a:pt x="2868" y="708"/>
                </a:lnTo>
                <a:lnTo>
                  <a:pt x="2869" y="708"/>
                </a:lnTo>
                <a:lnTo>
                  <a:pt x="2870" y="708"/>
                </a:lnTo>
                <a:lnTo>
                  <a:pt x="2871" y="708"/>
                </a:lnTo>
                <a:lnTo>
                  <a:pt x="2872" y="708"/>
                </a:lnTo>
                <a:lnTo>
                  <a:pt x="2873" y="708"/>
                </a:lnTo>
                <a:lnTo>
                  <a:pt x="2874" y="709"/>
                </a:lnTo>
                <a:lnTo>
                  <a:pt x="2875" y="709"/>
                </a:lnTo>
                <a:lnTo>
                  <a:pt x="2876" y="709"/>
                </a:lnTo>
                <a:lnTo>
                  <a:pt x="2877" y="709"/>
                </a:lnTo>
                <a:lnTo>
                  <a:pt x="2878" y="709"/>
                </a:lnTo>
                <a:lnTo>
                  <a:pt x="2879" y="709"/>
                </a:lnTo>
                <a:lnTo>
                  <a:pt x="2880" y="709"/>
                </a:lnTo>
                <a:lnTo>
                  <a:pt x="2881" y="709"/>
                </a:lnTo>
                <a:lnTo>
                  <a:pt x="2882" y="709"/>
                </a:lnTo>
                <a:lnTo>
                  <a:pt x="2883" y="709"/>
                </a:lnTo>
                <a:lnTo>
                  <a:pt x="2884" y="709"/>
                </a:lnTo>
                <a:lnTo>
                  <a:pt x="2885" y="709"/>
                </a:lnTo>
                <a:lnTo>
                  <a:pt x="2886" y="709"/>
                </a:lnTo>
                <a:lnTo>
                  <a:pt x="2887" y="709"/>
                </a:lnTo>
                <a:lnTo>
                  <a:pt x="2888" y="709"/>
                </a:lnTo>
                <a:lnTo>
                  <a:pt x="2889" y="709"/>
                </a:lnTo>
                <a:lnTo>
                  <a:pt x="2890" y="709"/>
                </a:lnTo>
                <a:lnTo>
                  <a:pt x="2891" y="709"/>
                </a:lnTo>
                <a:lnTo>
                  <a:pt x="2892" y="709"/>
                </a:lnTo>
                <a:lnTo>
                  <a:pt x="2893" y="709"/>
                </a:lnTo>
                <a:lnTo>
                  <a:pt x="2894" y="709"/>
                </a:lnTo>
                <a:lnTo>
                  <a:pt x="2894" y="710"/>
                </a:lnTo>
                <a:lnTo>
                  <a:pt x="2895" y="709"/>
                </a:lnTo>
                <a:lnTo>
                  <a:pt x="2896" y="709"/>
                </a:lnTo>
                <a:lnTo>
                  <a:pt x="2897" y="709"/>
                </a:lnTo>
                <a:lnTo>
                  <a:pt x="2898" y="709"/>
                </a:lnTo>
                <a:lnTo>
                  <a:pt x="2899" y="709"/>
                </a:lnTo>
                <a:lnTo>
                  <a:pt x="2900" y="709"/>
                </a:lnTo>
                <a:lnTo>
                  <a:pt x="2901" y="709"/>
                </a:lnTo>
                <a:lnTo>
                  <a:pt x="2902" y="710"/>
                </a:lnTo>
                <a:lnTo>
                  <a:pt x="2903" y="710"/>
                </a:lnTo>
                <a:lnTo>
                  <a:pt x="2904" y="710"/>
                </a:lnTo>
                <a:lnTo>
                  <a:pt x="2905" y="710"/>
                </a:lnTo>
                <a:lnTo>
                  <a:pt x="2906" y="710"/>
                </a:lnTo>
                <a:lnTo>
                  <a:pt x="2907" y="710"/>
                </a:lnTo>
                <a:lnTo>
                  <a:pt x="2908" y="710"/>
                </a:lnTo>
                <a:lnTo>
                  <a:pt x="2909" y="710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4889422" y="1849726"/>
            <a:ext cx="2404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WT</a:t>
            </a:r>
            <a:endParaRPr lang="ko-KR" altLang="ko-KR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직선 연결선 57"/>
          <p:cNvCxnSpPr/>
          <p:nvPr/>
        </p:nvCxnSpPr>
        <p:spPr bwMode="auto">
          <a:xfrm>
            <a:off x="4427984" y="1961309"/>
            <a:ext cx="4037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4888189" y="2041583"/>
            <a:ext cx="2051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200" dirty="0" smtClean="0">
                <a:latin typeface="Times New Roman"/>
                <a:cs typeface="Times New Roman"/>
              </a:rPr>
              <a:t>RC</a:t>
            </a:r>
            <a:endParaRPr lang="ko-KR" altLang="ko-KR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직선 연결선 59"/>
          <p:cNvCxnSpPr/>
          <p:nvPr/>
        </p:nvCxnSpPr>
        <p:spPr bwMode="auto">
          <a:xfrm>
            <a:off x="4427984" y="2146243"/>
            <a:ext cx="403750" cy="158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4885416" y="2208334"/>
            <a:ext cx="1971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 sz="1200" dirty="0" smtClean="0">
                <a:latin typeface="Times New Roman"/>
                <a:cs typeface="Times New Roman"/>
              </a:rPr>
              <a:t>CT</a:t>
            </a:r>
            <a:endParaRPr lang="ko-KR" altLang="ko-KR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직선 연결선 61"/>
          <p:cNvCxnSpPr/>
          <p:nvPr/>
        </p:nvCxnSpPr>
        <p:spPr bwMode="auto">
          <a:xfrm>
            <a:off x="4427984" y="2313911"/>
            <a:ext cx="403750" cy="15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4897616" y="2392669"/>
            <a:ext cx="1025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200" dirty="0" smtClean="0">
                <a:latin typeface="Times New Roman"/>
                <a:cs typeface="Times New Roman"/>
              </a:rPr>
              <a:t>C</a:t>
            </a:r>
            <a:endParaRPr lang="ko-KR" altLang="ko-KR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직선 연결선 63"/>
          <p:cNvCxnSpPr/>
          <p:nvPr/>
        </p:nvCxnSpPr>
        <p:spPr bwMode="auto">
          <a:xfrm>
            <a:off x="4427984" y="2498845"/>
            <a:ext cx="403750" cy="15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6200000">
            <a:off x="2550215" y="2924094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Absorbance (280 nm)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64088" y="4786700"/>
            <a:ext cx="1227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Volume (ml)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121276" y="1452524"/>
          <a:ext cx="2843212" cy="1990725"/>
        </p:xfrm>
        <a:graphic>
          <a:graphicData uri="http://schemas.openxmlformats.org/presentationml/2006/ole">
            <p:oleObj spid="_x0000_s24578" name="SPW 8.0 Graph" r:id="rId4" imgW="6129000" imgH="4295520" progId="SigmaPlotGraphicObject.7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619672" y="112474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07900" y="112474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B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755576" y="6206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Size-exclusion chromatography of recombinant </a:t>
            </a:r>
            <a:r>
              <a:rPr lang="en-US" altLang="ko-KR" dirty="0" err="1" smtClean="0">
                <a:latin typeface="Tahoma" pitchFamily="34" charset="0"/>
                <a:cs typeface="Tahoma" pitchFamily="34" charset="0"/>
              </a:rPr>
              <a:t>dicPAHs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1835696" y="5373216"/>
            <a:ext cx="5328592" cy="1202887"/>
            <a:chOff x="1028" y="1655"/>
            <a:chExt cx="4022" cy="943"/>
          </a:xfrm>
        </p:grpSpPr>
        <p:sp>
          <p:nvSpPr>
            <p:cNvPr id="70" name="타원 2"/>
            <p:cNvSpPr>
              <a:spLocks noChangeArrowheads="1"/>
            </p:cNvSpPr>
            <p:nvPr/>
          </p:nvSpPr>
          <p:spPr bwMode="auto">
            <a:xfrm rot="7820598">
              <a:off x="2057" y="1937"/>
              <a:ext cx="372" cy="25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7070FF"/>
                </a:gs>
                <a:gs pos="100000">
                  <a:srgbClr val="0A0AFF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/>
            <a:lstStyle/>
            <a:p>
              <a:pPr algn="ctr" latinLnBrk="0"/>
              <a:endParaRPr kumimoji="0"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타원 3"/>
            <p:cNvSpPr>
              <a:spLocks noChangeArrowheads="1"/>
            </p:cNvSpPr>
            <p:nvPr/>
          </p:nvSpPr>
          <p:spPr bwMode="auto">
            <a:xfrm rot="-3037333">
              <a:off x="4124" y="1894"/>
              <a:ext cx="375" cy="256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92D05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/>
            <a:lstStyle/>
            <a:p>
              <a:pPr algn="ctr" latinLnBrk="0"/>
              <a:endParaRPr kumimoji="0"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58" y="2381"/>
              <a:ext cx="3992" cy="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    WT                              RC                                CT                            </a:t>
              </a:r>
              <a:r>
                <a:rPr lang="en-US" altLang="ko-KR" sz="1200" dirty="0">
                  <a:latin typeface="Times New Roman" pitchFamily="18" charset="0"/>
                  <a:cs typeface="Times New Roman" pitchFamily="18" charset="0"/>
                </a:rPr>
                <a:t>C 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4" name="타원 5"/>
            <p:cNvGrpSpPr>
              <a:grpSpLocks/>
            </p:cNvGrpSpPr>
            <p:nvPr/>
          </p:nvGrpSpPr>
          <p:grpSpPr bwMode="auto">
            <a:xfrm>
              <a:off x="3114" y="1939"/>
              <a:ext cx="327" cy="346"/>
              <a:chOff x="3114" y="1939"/>
              <a:chExt cx="327" cy="346"/>
            </a:xfrm>
          </p:grpSpPr>
          <p:pic>
            <p:nvPicPr>
              <p:cNvPr id="94" name="타원 5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14" y="1939"/>
                <a:ext cx="327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Text Box 6"/>
              <p:cNvSpPr txBox="1">
                <a:spLocks noChangeArrowheads="1"/>
              </p:cNvSpPr>
              <p:nvPr/>
            </p:nvSpPr>
            <p:spPr bwMode="auto">
              <a:xfrm rot="7820598">
                <a:off x="3147" y="2020"/>
                <a:ext cx="26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/>
              <a:lstStyle/>
              <a:p>
                <a:pPr algn="ctr" latinLnBrk="0"/>
                <a:endParaRPr kumimoji="0" lang="ko-KR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6" name="타원 9"/>
            <p:cNvSpPr>
              <a:spLocks noChangeArrowheads="1"/>
            </p:cNvSpPr>
            <p:nvPr/>
          </p:nvSpPr>
          <p:spPr bwMode="auto">
            <a:xfrm rot="7820598">
              <a:off x="2237" y="1712"/>
              <a:ext cx="372" cy="25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7070FF"/>
                </a:gs>
                <a:gs pos="100000">
                  <a:srgbClr val="0A0AFF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/>
            <a:lstStyle/>
            <a:p>
              <a:pPr algn="ctr" latinLnBrk="0"/>
              <a:endParaRPr kumimoji="0"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7" name="타원 10"/>
            <p:cNvGrpSpPr>
              <a:grpSpLocks/>
            </p:cNvGrpSpPr>
            <p:nvPr/>
          </p:nvGrpSpPr>
          <p:grpSpPr bwMode="auto">
            <a:xfrm>
              <a:off x="3341" y="1667"/>
              <a:ext cx="326" cy="345"/>
              <a:chOff x="3341" y="1667"/>
              <a:chExt cx="326" cy="345"/>
            </a:xfrm>
          </p:grpSpPr>
          <p:pic>
            <p:nvPicPr>
              <p:cNvPr id="88" name="타원 10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1" y="1667"/>
                <a:ext cx="326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9" name="Text Box 10"/>
              <p:cNvSpPr txBox="1">
                <a:spLocks noChangeArrowheads="1"/>
              </p:cNvSpPr>
              <p:nvPr/>
            </p:nvSpPr>
            <p:spPr bwMode="auto">
              <a:xfrm rot="7820598">
                <a:off x="3372" y="1750"/>
                <a:ext cx="26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/>
              <a:lstStyle/>
              <a:p>
                <a:pPr algn="ctr" latinLnBrk="0"/>
                <a:endParaRPr kumimoji="0" lang="ko-KR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8" name="타원 11"/>
            <p:cNvGrpSpPr>
              <a:grpSpLocks/>
            </p:cNvGrpSpPr>
            <p:nvPr/>
          </p:nvGrpSpPr>
          <p:grpSpPr bwMode="auto">
            <a:xfrm>
              <a:off x="3379" y="1939"/>
              <a:ext cx="353" cy="323"/>
              <a:chOff x="3379" y="1939"/>
              <a:chExt cx="353" cy="323"/>
            </a:xfrm>
          </p:grpSpPr>
          <p:pic>
            <p:nvPicPr>
              <p:cNvPr id="86" name="타원 11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79" y="1939"/>
                <a:ext cx="353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 rot="-8581306">
                <a:off x="3424" y="2009"/>
                <a:ext cx="26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/>
              <a:lstStyle/>
              <a:p>
                <a:pPr algn="ctr" latinLnBrk="0"/>
                <a:endParaRPr kumimoji="0" lang="ko-KR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9" name="타원 12"/>
            <p:cNvGrpSpPr>
              <a:grpSpLocks/>
            </p:cNvGrpSpPr>
            <p:nvPr/>
          </p:nvGrpSpPr>
          <p:grpSpPr bwMode="auto">
            <a:xfrm>
              <a:off x="3110" y="1716"/>
              <a:ext cx="350" cy="319"/>
              <a:chOff x="3110" y="1716"/>
              <a:chExt cx="350" cy="319"/>
            </a:xfrm>
          </p:grpSpPr>
          <p:pic>
            <p:nvPicPr>
              <p:cNvPr id="84" name="타원 12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10" y="1716"/>
                <a:ext cx="350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" name="Text Box 16"/>
              <p:cNvSpPr txBox="1">
                <a:spLocks noChangeArrowheads="1"/>
              </p:cNvSpPr>
              <p:nvPr/>
            </p:nvSpPr>
            <p:spPr bwMode="auto">
              <a:xfrm rot="-8581306">
                <a:off x="3154" y="1784"/>
                <a:ext cx="26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/>
              <a:lstStyle/>
              <a:p>
                <a:pPr algn="ctr" latinLnBrk="0"/>
                <a:endParaRPr kumimoji="0" lang="ko-KR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" name="타원 79"/>
            <p:cNvSpPr/>
            <p:nvPr/>
          </p:nvSpPr>
          <p:spPr bwMode="auto">
            <a:xfrm rot="19108407">
              <a:off x="1028" y="2033"/>
              <a:ext cx="372" cy="257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0000">
                  <a:srgbClr val="FF99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algn="ctr" latinLnBrk="0">
                <a:defRPr/>
              </a:pPr>
              <a:endParaRPr kumimoji="0"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타원 80"/>
            <p:cNvSpPr/>
            <p:nvPr/>
          </p:nvSpPr>
          <p:spPr bwMode="auto">
            <a:xfrm rot="19108407">
              <a:off x="1298" y="1752"/>
              <a:ext cx="372" cy="257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0000">
                  <a:srgbClr val="FF99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algn="ctr" latinLnBrk="0">
                <a:defRPr/>
              </a:pPr>
              <a:endParaRPr kumimoji="0"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타원 7"/>
            <p:cNvSpPr/>
            <p:nvPr/>
          </p:nvSpPr>
          <p:spPr bwMode="auto">
            <a:xfrm rot="2643688">
              <a:off x="1309" y="2013"/>
              <a:ext cx="372" cy="257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0000">
                  <a:srgbClr val="FF99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algn="ctr" latinLnBrk="0">
                <a:defRPr/>
              </a:pPr>
              <a:endParaRPr kumimoji="0"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타원 8"/>
            <p:cNvSpPr/>
            <p:nvPr/>
          </p:nvSpPr>
          <p:spPr bwMode="auto">
            <a:xfrm rot="2643688">
              <a:off x="1035" y="1771"/>
              <a:ext cx="372" cy="257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5000"/>
                  </a:schemeClr>
                </a:gs>
                <a:gs pos="50000">
                  <a:srgbClr val="FF99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algn="ctr" latinLnBrk="0">
                <a:defRPr/>
              </a:pPr>
              <a:endParaRPr kumimoji="0"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19" y="1785454"/>
            <a:ext cx="2284407" cy="154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027" y="1772816"/>
            <a:ext cx="2205229" cy="148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227" y="1700808"/>
            <a:ext cx="2261236" cy="152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0258" y="1700808"/>
            <a:ext cx="2206417" cy="148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819" y="3284984"/>
            <a:ext cx="202849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212976"/>
            <a:ext cx="202849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212976"/>
            <a:ext cx="202849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212976"/>
            <a:ext cx="202849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직사각형 13"/>
          <p:cNvSpPr/>
          <p:nvPr/>
        </p:nvSpPr>
        <p:spPr>
          <a:xfrm>
            <a:off x="683568" y="76470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Enzyme kinetics study of recombinant </a:t>
            </a:r>
            <a:r>
              <a:rPr lang="en-US" altLang="ko-KR" dirty="0" err="1" smtClean="0">
                <a:latin typeface="Tahoma" pitchFamily="34" charset="0"/>
                <a:cs typeface="Tahoma" pitchFamily="34" charset="0"/>
              </a:rPr>
              <a:t>dicPAHs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871538"/>
            <a:ext cx="88201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827140" cy="133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3568" y="548680"/>
            <a:ext cx="26161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Structural interpretation</a:t>
            </a:r>
          </a:p>
          <a:p>
            <a:pPr algn="ctr"/>
            <a:r>
              <a:rPr lang="en-US" altLang="ko-KR" sz="1200" dirty="0" smtClean="0">
                <a:latin typeface="Tahoma" pitchFamily="34" charset="0"/>
                <a:cs typeface="Tahoma" pitchFamily="34" charset="0"/>
              </a:rPr>
              <a:t>(shape, Km; color, </a:t>
            </a:r>
            <a:r>
              <a:rPr lang="en-US" altLang="ko-KR" sz="1200" dirty="0" err="1" smtClean="0">
                <a:latin typeface="Tahoma" pitchFamily="34" charset="0"/>
                <a:cs typeface="Tahoma" pitchFamily="34" charset="0"/>
              </a:rPr>
              <a:t>kcat</a:t>
            </a:r>
            <a:r>
              <a:rPr lang="en-US" altLang="ko-KR" sz="1200" dirty="0" smtClean="0">
                <a:latin typeface="Tahoma" pitchFamily="34" charset="0"/>
                <a:cs typeface="Tahoma" pitchFamily="34" charset="0"/>
              </a:rPr>
              <a:t>)</a:t>
            </a:r>
            <a:endParaRPr lang="ko-KR" alt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644008" y="1988840"/>
            <a:ext cx="4211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Comparison of Km</a:t>
            </a: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dimeric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monomeric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forms were relieved from structural constraints of substrate-binding in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tetrameric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forms. </a:t>
            </a:r>
          </a:p>
          <a:p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Comparison of </a:t>
            </a:r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kcat</a:t>
            </a: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The regulatory domain contributes to enhancing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kcat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in association with the catalytic domain.  Since RC is also poor in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kcat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, the regulatory domain may be functional only in the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tetrameric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forms. </a:t>
            </a:r>
          </a:p>
          <a:p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Preincubation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Phe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Decreased Km values of WT and CT: </a:t>
            </a:r>
            <a:r>
              <a:rPr lang="en-US" altLang="ko-KR" sz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</a:t>
            </a:r>
            <a:r>
              <a:rPr lang="en-US" altLang="ko-K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-induced activation of the </a:t>
            </a:r>
            <a:r>
              <a:rPr lang="en-US" altLang="ko-KR" sz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tetrameric</a:t>
            </a:r>
            <a:r>
              <a:rPr lang="en-US" altLang="ko-K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forms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, putatively via a mechanism involving conformational changes, which is not mediated by the regulatory domain, because the domain is absent in CT. </a:t>
            </a:r>
          </a:p>
          <a:p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General stimulatory effect on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kcat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not only for WT (1.3-fold) but also for others (1.7- to 2.0-fold). This seemingly non-specific stimulatory effect supports once again that the function of regulatory domain might be independent from the activation by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Phe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23528" y="1518692"/>
            <a:ext cx="1694484" cy="4491563"/>
            <a:chOff x="323528" y="1384201"/>
            <a:chExt cx="1694484" cy="4491563"/>
          </a:xfrm>
        </p:grpSpPr>
        <p:sp>
          <p:nvSpPr>
            <p:cNvPr id="2" name="직사각형 1"/>
            <p:cNvSpPr/>
            <p:nvPr/>
          </p:nvSpPr>
          <p:spPr>
            <a:xfrm>
              <a:off x="906513" y="1384201"/>
              <a:ext cx="36004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285603" y="1384201"/>
              <a:ext cx="36004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906513" y="1753766"/>
              <a:ext cx="36004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285603" y="1753766"/>
              <a:ext cx="36004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916038" y="2636912"/>
              <a:ext cx="360040" cy="3600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295128" y="2636912"/>
              <a:ext cx="360040" cy="3600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16038" y="3006477"/>
              <a:ext cx="360040" cy="3600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295128" y="3006477"/>
              <a:ext cx="360040" cy="3600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528" y="1566317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Tahoma" pitchFamily="34" charset="0"/>
                  <a:cs typeface="Tahoma" pitchFamily="34" charset="0"/>
                </a:rPr>
                <a:t>WT</a:t>
              </a:r>
              <a:endParaRPr lang="ko-KR" altLang="en-US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371" y="279997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Tahoma" pitchFamily="34" charset="0"/>
                  <a:cs typeface="Tahoma" pitchFamily="34" charset="0"/>
                </a:rPr>
                <a:t>CT</a:t>
              </a:r>
              <a:endParaRPr lang="ko-KR" altLang="en-US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9024" y="4077305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Tahoma" pitchFamily="34" charset="0"/>
                  <a:cs typeface="Tahoma" pitchFamily="34" charset="0"/>
                </a:rPr>
                <a:t>RC</a:t>
              </a:r>
              <a:endParaRPr lang="ko-KR" altLang="en-US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9024" y="515742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Tahoma" pitchFamily="34" charset="0"/>
                  <a:cs typeface="Tahoma" pitchFamily="34" charset="0"/>
                </a:rPr>
                <a:t>C</a:t>
              </a:r>
              <a:endParaRPr lang="ko-KR" altLang="en-US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090" y="2142381"/>
              <a:ext cx="1495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ahoma" pitchFamily="34" charset="0"/>
                  <a:cs typeface="Tahoma" pitchFamily="34" charset="0"/>
                </a:rPr>
                <a:t>High Km, High </a:t>
              </a:r>
              <a:r>
                <a:rPr lang="en-US" altLang="ko-KR" sz="1200" dirty="0" err="1" smtClean="0">
                  <a:latin typeface="Tahoma" pitchFamily="34" charset="0"/>
                  <a:cs typeface="Tahoma" pitchFamily="34" charset="0"/>
                </a:rPr>
                <a:t>kcat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3040" y="3438525"/>
              <a:ext cx="1459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ahoma" pitchFamily="34" charset="0"/>
                  <a:cs typeface="Tahoma" pitchFamily="34" charset="0"/>
                </a:rPr>
                <a:t>High Km, Low </a:t>
              </a:r>
              <a:r>
                <a:rPr lang="en-US" altLang="ko-KR" sz="1200" dirty="0" err="1" smtClean="0">
                  <a:latin typeface="Tahoma" pitchFamily="34" charset="0"/>
                  <a:cs typeface="Tahoma" pitchFamily="34" charset="0"/>
                </a:rPr>
                <a:t>kcat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0200" y="4518645"/>
              <a:ext cx="1422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ahoma" pitchFamily="34" charset="0"/>
                  <a:cs typeface="Tahoma" pitchFamily="34" charset="0"/>
                </a:rPr>
                <a:t>Low Km, Low </a:t>
              </a:r>
              <a:r>
                <a:rPr lang="en-US" altLang="ko-KR" sz="1200" dirty="0" err="1" smtClean="0">
                  <a:latin typeface="Tahoma" pitchFamily="34" charset="0"/>
                  <a:cs typeface="Tahoma" pitchFamily="34" charset="0"/>
                </a:rPr>
                <a:t>kcat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5048" y="5598765"/>
              <a:ext cx="1422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ahoma" pitchFamily="34" charset="0"/>
                  <a:cs typeface="Tahoma" pitchFamily="34" charset="0"/>
                </a:rPr>
                <a:t>Low Km, Low </a:t>
              </a:r>
              <a:r>
                <a:rPr lang="en-US" altLang="ko-KR" sz="1200" dirty="0" err="1" smtClean="0">
                  <a:latin typeface="Tahoma" pitchFamily="34" charset="0"/>
                  <a:cs typeface="Tahoma" pitchFamily="34" charset="0"/>
                </a:rPr>
                <a:t>kcat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863080" y="40509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1295128" y="40509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>
              <a:off x="1079104" y="5142209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2087216" y="1475259"/>
            <a:ext cx="2035118" cy="4546029"/>
            <a:chOff x="2087216" y="1340768"/>
            <a:chExt cx="2035118" cy="4546029"/>
          </a:xfrm>
        </p:grpSpPr>
        <p:sp>
          <p:nvSpPr>
            <p:cNvPr id="39" name="오른쪽 화살표 38"/>
            <p:cNvSpPr/>
            <p:nvPr/>
          </p:nvSpPr>
          <p:spPr>
            <a:xfrm>
              <a:off x="2087216" y="1638325"/>
              <a:ext cx="432048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오른쪽 화살표 39"/>
            <p:cNvSpPr/>
            <p:nvPr/>
          </p:nvSpPr>
          <p:spPr>
            <a:xfrm>
              <a:off x="2087216" y="2934469"/>
              <a:ext cx="432048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오른쪽 화살표 40"/>
            <p:cNvSpPr/>
            <p:nvPr/>
          </p:nvSpPr>
          <p:spPr>
            <a:xfrm>
              <a:off x="2087216" y="4158605"/>
              <a:ext cx="432048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오른쪽 화살표 41"/>
            <p:cNvSpPr/>
            <p:nvPr/>
          </p:nvSpPr>
          <p:spPr>
            <a:xfrm>
              <a:off x="2087216" y="5238725"/>
              <a:ext cx="432048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2951312" y="1340768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383360" y="1340768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2951312" y="1763291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383360" y="1763291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951312" y="2583954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383360" y="2583954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2951312" y="3006477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3383360" y="3006477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63280" y="2142381"/>
              <a:ext cx="1459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ahoma" pitchFamily="34" charset="0"/>
                  <a:cs typeface="Tahoma" pitchFamily="34" charset="0"/>
                </a:rPr>
                <a:t>Low Km, High </a:t>
              </a:r>
              <a:r>
                <a:rPr lang="en-US" altLang="ko-KR" sz="1200" dirty="0" err="1" smtClean="0">
                  <a:latin typeface="Tahoma" pitchFamily="34" charset="0"/>
                  <a:cs typeface="Tahoma" pitchFamily="34" charset="0"/>
                </a:rPr>
                <a:t>kcat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3280" y="3438525"/>
              <a:ext cx="1422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ahoma" pitchFamily="34" charset="0"/>
                  <a:cs typeface="Tahoma" pitchFamily="34" charset="0"/>
                </a:rPr>
                <a:t>Low Km, Low </a:t>
              </a:r>
              <a:r>
                <a:rPr lang="en-US" altLang="ko-KR" sz="1200" dirty="0" err="1" smtClean="0">
                  <a:latin typeface="Tahoma" pitchFamily="34" charset="0"/>
                  <a:cs typeface="Tahoma" pitchFamily="34" charset="0"/>
                </a:rPr>
                <a:t>kcat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81256" y="4518645"/>
              <a:ext cx="1422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ahoma" pitchFamily="34" charset="0"/>
                  <a:cs typeface="Tahoma" pitchFamily="34" charset="0"/>
                </a:rPr>
                <a:t>Low Km, Low </a:t>
              </a:r>
              <a:r>
                <a:rPr lang="en-US" altLang="ko-KR" sz="1200" dirty="0" err="1" smtClean="0">
                  <a:latin typeface="Tahoma" pitchFamily="34" charset="0"/>
                  <a:cs typeface="Tahoma" pitchFamily="34" charset="0"/>
                </a:rPr>
                <a:t>kcat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75913" y="5609798"/>
              <a:ext cx="1422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ahoma" pitchFamily="34" charset="0"/>
                  <a:cs typeface="Tahoma" pitchFamily="34" charset="0"/>
                </a:rPr>
                <a:t>Low Km, Low </a:t>
              </a:r>
              <a:r>
                <a:rPr lang="en-US" altLang="ko-KR" sz="1200" dirty="0" err="1" smtClean="0">
                  <a:latin typeface="Tahoma" pitchFamily="34" charset="0"/>
                  <a:cs typeface="Tahoma" pitchFamily="34" charset="0"/>
                </a:rPr>
                <a:t>kcat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" name="타원 49"/>
            <p:cNvSpPr/>
            <p:nvPr/>
          </p:nvSpPr>
          <p:spPr>
            <a:xfrm>
              <a:off x="2951312" y="4038339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3383360" y="4038339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3167336" y="5130334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6976839" y="880145"/>
            <a:ext cx="720080" cy="792088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5292080" y="1268760"/>
            <a:ext cx="720080" cy="432048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702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941216" cy="310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newstomato.com/newsimg/2012/7/27/27421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267361" cy="338437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555776" y="1052736"/>
            <a:ext cx="3433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err="1" smtClean="0">
                <a:latin typeface="Tahoma" pitchFamily="34" charset="0"/>
                <a:cs typeface="Tahoma" pitchFamily="34" charset="0"/>
              </a:rPr>
              <a:t>Phenylketonuria</a:t>
            </a:r>
            <a:endParaRPr lang="ko-KR" altLang="en-US" sz="3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9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483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907704" y="692696"/>
            <a:ext cx="5013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Phenylalanine </a:t>
            </a:r>
            <a:r>
              <a:rPr lang="en-US" altLang="ko-KR" sz="2400" dirty="0" err="1" smtClean="0">
                <a:latin typeface="Tahoma" pitchFamily="34" charset="0"/>
                <a:cs typeface="Tahoma" pitchFamily="34" charset="0"/>
              </a:rPr>
              <a:t>hydroxylating</a:t>
            </a: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 system</a:t>
            </a:r>
            <a:endParaRPr lang="ko-KR" alt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4948610" cy="49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99592" y="548680"/>
            <a:ext cx="5056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Phenylalanine </a:t>
            </a:r>
            <a:r>
              <a:rPr lang="en-US" altLang="ko-KR" sz="2400" dirty="0" err="1" smtClean="0">
                <a:latin typeface="Tahoma" pitchFamily="34" charset="0"/>
                <a:cs typeface="Tahoma" pitchFamily="34" charset="0"/>
              </a:rPr>
              <a:t>hydroxylase</a:t>
            </a: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 structure</a:t>
            </a:r>
            <a:endParaRPr lang="ko-KR" alt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789038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051120" cy="30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plantcell.org/content/22/10/3410/F2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256"/>
            <a:ext cx="3528392" cy="6111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classconnection.s3.amazonaws.com/33/flashcards/602033/png/hexokinase_vs_glucokinase1311139879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198893" cy="4509915"/>
          </a:xfrm>
          <a:prstGeom prst="rect">
            <a:avLst/>
          </a:prstGeom>
          <a:noFill/>
        </p:spPr>
      </p:pic>
      <p:pic>
        <p:nvPicPr>
          <p:cNvPr id="6149" name="Picture 5" descr="http://upload.wikimedia.org/wikipedia/en/thumb/4/4d/Suckale08_fig3_glucose_insulin_day.png/400px-Suckale08_fig3_glucose_insulin_d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320480" cy="324036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899592" y="548680"/>
            <a:ext cx="473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Enzymatic kinetics: K</a:t>
            </a:r>
            <a:r>
              <a:rPr lang="en-US" altLang="ko-KR" sz="2400" baseline="-25000" dirty="0" smtClean="0">
                <a:latin typeface="Tahoma" pitchFamily="34" charset="0"/>
                <a:cs typeface="Tahoma" pitchFamily="34" charset="0"/>
              </a:rPr>
              <a:t>m</a:t>
            </a: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ko-KR" sz="2400" dirty="0" err="1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altLang="ko-KR" sz="2400" baseline="-25000" dirty="0" err="1" smtClean="0">
                <a:latin typeface="Tahoma" pitchFamily="34" charset="0"/>
                <a:cs typeface="Tahoma" pitchFamily="34" charset="0"/>
              </a:rPr>
              <a:t>cat</a:t>
            </a: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altLang="ko-KR" sz="2400" dirty="0" err="1" smtClean="0">
                <a:latin typeface="Tahoma" pitchFamily="34" charset="0"/>
                <a:cs typeface="Tahoma" pitchFamily="34" charset="0"/>
              </a:rPr>
              <a:t>V</a:t>
            </a:r>
            <a:r>
              <a:rPr lang="en-US" altLang="ko-KR" sz="2400" baseline="-25000" dirty="0" err="1" smtClean="0">
                <a:latin typeface="Tahoma" pitchFamily="34" charset="0"/>
                <a:cs typeface="Tahoma" pitchFamily="34" charset="0"/>
              </a:rPr>
              <a:t>max</a:t>
            </a: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)</a:t>
            </a:r>
            <a:endParaRPr lang="ko-KR" alt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8/81/Dicty_Life_Cycle_H01.svg/533px-Dicty_Life_Cycle_H0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5076825" cy="3495675"/>
          </a:xfrm>
          <a:prstGeom prst="rect">
            <a:avLst/>
          </a:prstGeom>
          <a:noFill/>
        </p:spPr>
      </p:pic>
      <p:pic>
        <p:nvPicPr>
          <p:cNvPr id="5124" name="Picture 4" descr="https://encrypted-tbn1.gstatic.com/images?q=tbn:ANd9GcSm_TdCUCEpWBXaHsjrTI6Hbxz1tL1hoPW66WR-UDntRgXwMlRE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76872"/>
            <a:ext cx="1800225" cy="2543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764704"/>
            <a:ext cx="3839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 err="1" smtClean="0">
                <a:latin typeface="Tahoma" pitchFamily="34" charset="0"/>
                <a:cs typeface="Tahoma" pitchFamily="34" charset="0"/>
                <a:hlinkClick r:id="rId4"/>
              </a:rPr>
              <a:t>Dictyostelium</a:t>
            </a:r>
            <a:r>
              <a:rPr lang="en-US" altLang="ko-KR" sz="2400" dirty="0" smtClean="0">
                <a:latin typeface="Tahoma" pitchFamily="34" charset="0"/>
                <a:cs typeface="Tahoma" pitchFamily="34" charset="0"/>
                <a:hlinkClick r:id="rId4"/>
              </a:rPr>
              <a:t> development</a:t>
            </a:r>
            <a:endParaRPr lang="ko-KR" alt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23528" y="5273166"/>
            <a:ext cx="163800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812360" y="5272333"/>
            <a:ext cx="468000" cy="2880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1970087" y="4984301"/>
            <a:ext cx="0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7812360" y="4984301"/>
            <a:ext cx="0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7452360" y="5272333"/>
            <a:ext cx="360000" cy="288032"/>
          </a:xfrm>
          <a:prstGeom prst="rect">
            <a:avLst/>
          </a:prstGeom>
          <a:solidFill>
            <a:schemeClr val="tx1">
              <a:lumMod val="75000"/>
              <a:lumOff val="2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23528" y="5272333"/>
            <a:ext cx="79380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427984" y="5262213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Catalytic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060" y="527233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Regulatory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06714" y="566124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91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1721" y="567228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415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>
            <a:off x="7632360" y="5800272"/>
            <a:ext cx="18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54898" y="4810668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Dimerization</a:t>
            </a:r>
            <a:endParaRPr lang="en-US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motif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1979712" y="5800272"/>
            <a:ext cx="180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89843" y="4941168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tetramerization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38"/>
          <p:cNvGrpSpPr/>
          <p:nvPr/>
        </p:nvGrpSpPr>
        <p:grpSpPr>
          <a:xfrm>
            <a:off x="611560" y="836712"/>
            <a:ext cx="7983354" cy="3739783"/>
            <a:chOff x="611560" y="836712"/>
            <a:chExt cx="7983354" cy="3739783"/>
          </a:xfrm>
        </p:grpSpPr>
        <p:grpSp>
          <p:nvGrpSpPr>
            <p:cNvPr id="18" name="그룹 37"/>
            <p:cNvGrpSpPr/>
            <p:nvPr/>
          </p:nvGrpSpPr>
          <p:grpSpPr>
            <a:xfrm>
              <a:off x="611560" y="836712"/>
              <a:ext cx="7983354" cy="3739783"/>
              <a:chOff x="611560" y="836712"/>
              <a:chExt cx="7983354" cy="3739783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1560" y="836712"/>
                <a:ext cx="7983354" cy="352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" name="직선 화살표 연결선 3"/>
              <p:cNvCxnSpPr/>
              <p:nvPr/>
            </p:nvCxnSpPr>
            <p:spPr>
              <a:xfrm>
                <a:off x="2021803" y="2187022"/>
                <a:ext cx="28803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직선 화살표 연결선 4"/>
              <p:cNvCxnSpPr/>
              <p:nvPr/>
            </p:nvCxnSpPr>
            <p:spPr>
              <a:xfrm>
                <a:off x="1733771" y="2187022"/>
                <a:ext cx="28803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직선 화살표 연결선 5"/>
              <p:cNvCxnSpPr/>
              <p:nvPr/>
            </p:nvCxnSpPr>
            <p:spPr>
              <a:xfrm flipV="1">
                <a:off x="2021803" y="1702216"/>
                <a:ext cx="0" cy="57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271335" y="2043006"/>
                <a:ext cx="1245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Catalytic domain</a:t>
                </a:r>
                <a:endParaRPr lang="ko-KR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직선 화살표 연결선 7"/>
              <p:cNvCxnSpPr/>
              <p:nvPr/>
            </p:nvCxnSpPr>
            <p:spPr>
              <a:xfrm>
                <a:off x="5125304" y="4312346"/>
                <a:ext cx="28803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화살표 연결선 8"/>
              <p:cNvCxnSpPr/>
              <p:nvPr/>
            </p:nvCxnSpPr>
            <p:spPr>
              <a:xfrm>
                <a:off x="4934556" y="4312346"/>
                <a:ext cx="18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화살표 연결선 9"/>
              <p:cNvCxnSpPr/>
              <p:nvPr/>
            </p:nvCxnSpPr>
            <p:spPr>
              <a:xfrm flipV="1">
                <a:off x="5125304" y="3827540"/>
                <a:ext cx="0" cy="57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374836" y="4168330"/>
                <a:ext cx="1664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err="1" smtClean="0">
                    <a:latin typeface="Times New Roman" pitchFamily="18" charset="0"/>
                    <a:cs typeface="Times New Roman" pitchFamily="18" charset="0"/>
                  </a:rPr>
                  <a:t>Tetramerization</a:t>
                </a:r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 domain</a:t>
                </a:r>
                <a:endParaRPr lang="ko-KR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직선 화살표 연결선 11"/>
              <p:cNvCxnSpPr/>
              <p:nvPr/>
            </p:nvCxnSpPr>
            <p:spPr>
              <a:xfrm>
                <a:off x="1301723" y="3459283"/>
                <a:ext cx="64807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773313" y="159206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91</a:t>
                </a:r>
                <a:endParaRPr lang="ko-KR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7329" y="4299496"/>
                <a:ext cx="13740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err="1" smtClean="0">
                    <a:latin typeface="Times New Roman" pitchFamily="18" charset="0"/>
                    <a:cs typeface="Times New Roman" pitchFamily="18" charset="0"/>
                  </a:rPr>
                  <a:t>Dimerization</a:t>
                </a:r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 motif</a:t>
                </a:r>
                <a:endParaRPr lang="ko-KR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93016" y="3712399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415</a:t>
                </a:r>
                <a:endParaRPr lang="ko-KR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직선 화살표 연결선 15"/>
              <p:cNvCxnSpPr/>
              <p:nvPr/>
            </p:nvCxnSpPr>
            <p:spPr>
              <a:xfrm flipV="1">
                <a:off x="3635896" y="3832173"/>
                <a:ext cx="0" cy="57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화살표 연결선 16"/>
              <p:cNvCxnSpPr/>
              <p:nvPr/>
            </p:nvCxnSpPr>
            <p:spPr>
              <a:xfrm>
                <a:off x="3640529" y="4312346"/>
                <a:ext cx="18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직선 연결선 34"/>
            <p:cNvCxnSpPr/>
            <p:nvPr/>
          </p:nvCxnSpPr>
          <p:spPr>
            <a:xfrm>
              <a:off x="5940152" y="1449616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4535160" y="1449616"/>
              <a:ext cx="21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직사각형 37"/>
          <p:cNvSpPr/>
          <p:nvPr/>
        </p:nvSpPr>
        <p:spPr>
          <a:xfrm>
            <a:off x="827584" y="40466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Protein sequence alignment of the human and </a:t>
            </a:r>
            <a:r>
              <a:rPr lang="en-US" altLang="ko-KR" i="1" dirty="0" err="1" smtClean="0">
                <a:latin typeface="Tahoma" pitchFamily="34" charset="0"/>
                <a:cs typeface="Tahoma" pitchFamily="34" charset="0"/>
              </a:rPr>
              <a:t>Dictyostelium</a:t>
            </a: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 PAHs. 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187624" y="1052736"/>
            <a:ext cx="6984776" cy="43204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197149" y="1763291"/>
            <a:ext cx="792088" cy="43204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8"/>
          <p:cNvGrpSpPr/>
          <p:nvPr/>
        </p:nvGrpSpPr>
        <p:grpSpPr>
          <a:xfrm>
            <a:off x="1043608" y="2619328"/>
            <a:ext cx="6866773" cy="2177824"/>
            <a:chOff x="1107866" y="2060848"/>
            <a:chExt cx="6866773" cy="2177824"/>
          </a:xfrm>
        </p:grpSpPr>
        <p:sp>
          <p:nvSpPr>
            <p:cNvPr id="43" name="TextBox 42"/>
            <p:cNvSpPr txBox="1"/>
            <p:nvPr/>
          </p:nvSpPr>
          <p:spPr>
            <a:xfrm>
              <a:off x="6741032" y="2060848"/>
              <a:ext cx="1233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>
                  <a:latin typeface="Arial" pitchFamily="34" charset="0"/>
                  <a:cs typeface="Arial" pitchFamily="34" charset="0"/>
                </a:rPr>
                <a:t>Tetramerization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89286" y="258248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91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8946" y="2060848"/>
              <a:ext cx="1374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200" dirty="0" err="1" smtClean="0">
                  <a:latin typeface="Times New Roman" pitchFamily="18" charset="0"/>
                  <a:cs typeface="Times New Roman" pitchFamily="18" charset="0"/>
                </a:rPr>
                <a:t>Dimerization</a:t>
              </a:r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 motif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직선 화살표 연결선 41"/>
            <p:cNvCxnSpPr/>
            <p:nvPr/>
          </p:nvCxnSpPr>
          <p:spPr>
            <a:xfrm>
              <a:off x="2654160" y="2717712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44"/>
            <p:cNvGrpSpPr/>
            <p:nvPr/>
          </p:nvGrpSpPr>
          <p:grpSpPr>
            <a:xfrm>
              <a:off x="2876152" y="3924264"/>
              <a:ext cx="3905618" cy="256893"/>
              <a:chOff x="1944376" y="3933056"/>
              <a:chExt cx="5832000" cy="288032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7415480" y="3933056"/>
                <a:ext cx="360000" cy="2880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944376" y="3933056"/>
                <a:ext cx="5832000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4" name="그룹 62"/>
            <p:cNvGrpSpPr/>
            <p:nvPr/>
          </p:nvGrpSpPr>
          <p:grpSpPr>
            <a:xfrm>
              <a:off x="2875718" y="3396923"/>
              <a:ext cx="4219439" cy="256893"/>
              <a:chOff x="1970920" y="5157192"/>
              <a:chExt cx="6300608" cy="288032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1970920" y="5157192"/>
                <a:ext cx="6300000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7803528" y="5157192"/>
                <a:ext cx="468000" cy="2880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7443528" y="5157192"/>
                <a:ext cx="360000" cy="2880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그룹 63"/>
            <p:cNvGrpSpPr/>
            <p:nvPr/>
          </p:nvGrpSpPr>
          <p:grpSpPr>
            <a:xfrm>
              <a:off x="1776300" y="2893150"/>
              <a:ext cx="5007147" cy="256893"/>
              <a:chOff x="342360" y="4005064"/>
              <a:chExt cx="7476840" cy="288032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7459200" y="4005064"/>
                <a:ext cx="360000" cy="2880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342784" y="4005064"/>
                <a:ext cx="1638000" cy="288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342360" y="4005064"/>
                <a:ext cx="7470000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30" name="직사각형 29"/>
            <p:cNvSpPr/>
            <p:nvPr/>
          </p:nvSpPr>
          <p:spPr>
            <a:xfrm>
              <a:off x="1772480" y="2338122"/>
              <a:ext cx="1096948" cy="2568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787658" y="2337379"/>
              <a:ext cx="313414" cy="25689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772480" y="2337379"/>
              <a:ext cx="5315980" cy="256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9663" y="2328353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Catalytic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62072" y="2312040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Regulatory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6546544" y="2334488"/>
              <a:ext cx="241088" cy="256894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07866" y="2275200"/>
              <a:ext cx="583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Times New Roman" pitchFamily="18" charset="0"/>
                  <a:cs typeface="Times New Roman" pitchFamily="18" charset="0"/>
                </a:rPr>
                <a:t>WT</a:t>
              </a:r>
              <a:endParaRPr lang="ko-KR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16658" y="2832008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Times New Roman" pitchFamily="18" charset="0"/>
                  <a:cs typeface="Times New Roman" pitchFamily="18" charset="0"/>
                </a:rPr>
                <a:t>RC</a:t>
              </a:r>
              <a:endParaRPr lang="ko-KR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16658" y="3334506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Times New Roman" pitchFamily="18" charset="0"/>
                  <a:cs typeface="Times New Roman" pitchFamily="18" charset="0"/>
                </a:rPr>
                <a:t>CT</a:t>
              </a:r>
              <a:endParaRPr lang="ko-KR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16658" y="3838562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ko-KR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직선 연결선 73"/>
            <p:cNvCxnSpPr/>
            <p:nvPr/>
          </p:nvCxnSpPr>
          <p:spPr>
            <a:xfrm flipH="1" flipV="1">
              <a:off x="2870184" y="2150440"/>
              <a:ext cx="0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28184" y="2582488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415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직선 화살표 연결선 76"/>
            <p:cNvCxnSpPr/>
            <p:nvPr/>
          </p:nvCxnSpPr>
          <p:spPr>
            <a:xfrm>
              <a:off x="6570640" y="2717712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flipH="1" flipV="1">
              <a:off x="6786664" y="2152184"/>
              <a:ext cx="0" cy="6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 flipH="1" flipV="1">
              <a:off x="7101072" y="2357720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262696" y="257369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441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직선 화살표 연결선 85"/>
            <p:cNvCxnSpPr/>
            <p:nvPr/>
          </p:nvCxnSpPr>
          <p:spPr>
            <a:xfrm>
              <a:off x="7101072" y="2708920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직사각형 44"/>
          <p:cNvSpPr/>
          <p:nvPr/>
        </p:nvSpPr>
        <p:spPr>
          <a:xfrm>
            <a:off x="1475656" y="98072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Schematic diagram of the recombinant </a:t>
            </a:r>
            <a:r>
              <a:rPr lang="en-US" altLang="ko-KR" dirty="0" err="1" smtClean="0">
                <a:latin typeface="Tahoma" pitchFamily="34" charset="0"/>
                <a:cs typeface="Tahoma" pitchFamily="34" charset="0"/>
              </a:rPr>
              <a:t>dicPAHs</a:t>
            </a: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 prepared for kinetic study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326</Words>
  <Application>Microsoft Office PowerPoint</Application>
  <PresentationFormat>화면 슬라이드 쇼(4:3)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6" baseType="lpstr">
      <vt:lpstr>Office 테마</vt:lpstr>
      <vt:lpstr>SPW 8.0 Graph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38</cp:revision>
  <dcterms:created xsi:type="dcterms:W3CDTF">2013-05-25T10:43:59Z</dcterms:created>
  <dcterms:modified xsi:type="dcterms:W3CDTF">2014-03-27T08:39:01Z</dcterms:modified>
</cp:coreProperties>
</file>