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9" r:id="rId3"/>
    <p:sldId id="261" r:id="rId4"/>
    <p:sldId id="262" r:id="rId5"/>
    <p:sldId id="277" r:id="rId6"/>
    <p:sldId id="272" r:id="rId7"/>
    <p:sldId id="273" r:id="rId8"/>
    <p:sldId id="279" r:id="rId9"/>
    <p:sldId id="282" r:id="rId10"/>
    <p:sldId id="283" r:id="rId11"/>
    <p:sldId id="281" r:id="rId12"/>
    <p:sldId id="284" r:id="rId13"/>
    <p:sldId id="285" r:id="rId14"/>
    <p:sldId id="280" r:id="rId15"/>
    <p:sldId id="286" r:id="rId16"/>
    <p:sldId id="287" r:id="rId17"/>
    <p:sldId id="265" r:id="rId18"/>
    <p:sldId id="274" r:id="rId19"/>
    <p:sldId id="267" r:id="rId20"/>
    <p:sldId id="275" r:id="rId21"/>
    <p:sldId id="288" r:id="rId22"/>
    <p:sldId id="278" r:id="rId23"/>
    <p:sldId id="270" r:id="rId24"/>
    <p:sldId id="276" r:id="rId2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>
        <p:scale>
          <a:sx n="50" d="100"/>
          <a:sy n="50" d="100"/>
        </p:scale>
        <p:origin x="181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F709C-2CF7-47D6-960B-900D9754D6ED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B29EA-1D95-49B9-ADDF-A199EEA870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74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기계에 접촉하지 않은 상태로 카메라 센서에 입력된 얼굴 형상을 데이터베이스와 비교합니다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얼굴의 특징점을 통해 사람을 인식하는 것이죠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29EA-1D95-49B9-ADDF-A199EEA8706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0248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기계에 접촉하지 않은 상태로 카메라 센서에 입력된 얼굴 형상을 데이터베이스와 비교합니다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얼굴의 특징점을 통해 사람을 인식하는 것이죠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29EA-1D95-49B9-ADDF-A199EEA8706D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819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기계에 접촉하지 않은 상태로 카메라 센서에 입력된 얼굴 형상을 데이터베이스와 비교합니다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얼굴의 특징점을 통해 사람을 인식하는 것이죠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29EA-1D95-49B9-ADDF-A199EEA8706D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6302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29EA-1D95-49B9-ADDF-A199EEA8706D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264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29EA-1D95-49B9-ADDF-A199EEA8706D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337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29EA-1D95-49B9-ADDF-A199EEA8706D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527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61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60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892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flipV="1">
            <a:off x="0" y="6781800"/>
            <a:ext cx="12192000" cy="99059"/>
          </a:xfrm>
          <a:prstGeom prst="rect">
            <a:avLst/>
          </a:prstGeom>
          <a:solidFill>
            <a:srgbClr val="D34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215080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609600" y="511618"/>
            <a:ext cx="0" cy="647700"/>
          </a:xfrm>
          <a:prstGeom prst="line">
            <a:avLst/>
          </a:prstGeom>
          <a:ln w="38100">
            <a:solidFill>
              <a:srgbClr val="D344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 userDrawn="1"/>
        </p:nvSpPr>
        <p:spPr>
          <a:xfrm flipV="1">
            <a:off x="0" y="6781800"/>
            <a:ext cx="12192000" cy="99059"/>
          </a:xfrm>
          <a:prstGeom prst="rect">
            <a:avLst/>
          </a:prstGeom>
          <a:solidFill>
            <a:srgbClr val="D34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851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587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36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230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83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84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47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81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34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EC892-473C-4C5E-85C8-2BE472A89746}" type="datetimeFigureOut">
              <a:rPr lang="ko-KR" altLang="en-US" smtClean="0"/>
              <a:t>2017-12-06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62081-820F-4168-B924-3EEB70EED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28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iSNJLpGlrz0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jeeMlgABBTM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7152" y="2228671"/>
            <a:ext cx="4267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7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</a:t>
            </a:r>
            <a:r>
              <a:rPr lang="en-US" altLang="ko-KR" sz="5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iometrics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92678" y="6090558"/>
            <a:ext cx="2899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 김현아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진혜리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815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홍채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97DBE26A-5934-4D9B-93E7-3C35D342DC0E}"/>
              </a:ext>
            </a:extLst>
          </p:cNvPr>
          <p:cNvSpPr/>
          <p:nvPr/>
        </p:nvSpPr>
        <p:spPr>
          <a:xfrm>
            <a:off x="8177006" y="50723"/>
            <a:ext cx="447376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/>
              <a:t>사진출처</a:t>
            </a:r>
            <a:r>
              <a:rPr lang="en-US" altLang="ko-KR" sz="1000" dirty="0"/>
              <a:t>)http://biz.heraldcorp.com/view.php?ud=20160823000643</a:t>
            </a:r>
            <a:endParaRPr lang="ko-KR" altLang="en-US" sz="1000" dirty="0"/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32EF04E9-BD91-4658-AE77-26E00CE05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881" y="1263192"/>
            <a:ext cx="9294829" cy="37687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C32475F-7E42-4DA2-AEF0-00453AE27DD2}"/>
              </a:ext>
            </a:extLst>
          </p:cNvPr>
          <p:cNvSpPr txBox="1"/>
          <p:nvPr/>
        </p:nvSpPr>
        <p:spPr>
          <a:xfrm>
            <a:off x="276913" y="5227141"/>
            <a:ext cx="117931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+mn-ea"/>
              </a:rPr>
              <a:t>(1</a:t>
            </a:r>
            <a:r>
              <a:rPr lang="ko-KR" altLang="en-US" sz="1400" dirty="0">
                <a:latin typeface="+mn-ea"/>
              </a:rPr>
              <a:t>단계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>
                <a:latin typeface="+mn-ea"/>
              </a:rPr>
              <a:t>홍채 영상 검출부분 </a:t>
            </a:r>
          </a:p>
          <a:p>
            <a:r>
              <a:rPr lang="ko-KR" altLang="en-US" sz="1400" dirty="0">
                <a:latin typeface="+mn-ea"/>
              </a:rPr>
              <a:t>적외선 카메라가 사용자의 눈에서 가장 진한 색감을 가진 동공을 중심으로 색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명암 등의 변화가 심한 동공과 홍채의 경계를 찾아 홍채를 검출</a:t>
            </a:r>
            <a:r>
              <a:rPr lang="en-US" altLang="ko-KR" sz="1400" dirty="0">
                <a:latin typeface="+mn-ea"/>
              </a:rPr>
              <a:t>. </a:t>
            </a:r>
          </a:p>
          <a:p>
            <a:r>
              <a:rPr lang="ko-KR" altLang="en-US" sz="1400" dirty="0">
                <a:latin typeface="+mn-ea"/>
              </a:rPr>
              <a:t>또한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홍채 외부를 둘러싼 공막과의 경계도 마찬가지로 검출하여 홍채 영역을 분리함 </a:t>
            </a:r>
          </a:p>
          <a:p>
            <a:r>
              <a:rPr lang="en-US" altLang="ko-KR" sz="1400" dirty="0">
                <a:latin typeface="+mn-ea"/>
              </a:rPr>
              <a:t>(2</a:t>
            </a:r>
            <a:r>
              <a:rPr lang="ko-KR" altLang="en-US" sz="1400" dirty="0">
                <a:latin typeface="+mn-ea"/>
              </a:rPr>
              <a:t>단계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>
                <a:latin typeface="+mn-ea"/>
              </a:rPr>
              <a:t>사용자의 홍채인지를 검증하는 인증부분 </a:t>
            </a:r>
          </a:p>
          <a:p>
            <a:r>
              <a:rPr lang="ko-KR" altLang="en-US" sz="1400" dirty="0">
                <a:latin typeface="+mn-ea"/>
              </a:rPr>
              <a:t>동공의 경계부터 공막과의 </a:t>
            </a:r>
            <a:r>
              <a:rPr lang="ko-KR" altLang="en-US" sz="1400" dirty="0" err="1">
                <a:latin typeface="+mn-ea"/>
              </a:rPr>
              <a:t>경계까지를</a:t>
            </a:r>
            <a:r>
              <a:rPr lang="ko-KR" altLang="en-US" sz="1400" dirty="0">
                <a:latin typeface="+mn-ea"/>
              </a:rPr>
              <a:t> 좌표화 한 후 홍채무늬를 </a:t>
            </a:r>
            <a:r>
              <a:rPr lang="en-US" altLang="ko-KR" sz="1400" dirty="0">
                <a:latin typeface="+mn-ea"/>
              </a:rPr>
              <a:t>0</a:t>
            </a:r>
            <a:r>
              <a:rPr lang="ko-KR" altLang="en-US" sz="1400" dirty="0">
                <a:latin typeface="+mn-ea"/>
              </a:rPr>
              <a:t>과 </a:t>
            </a:r>
            <a:r>
              <a:rPr lang="en-US" altLang="ko-KR" sz="1400" dirty="0">
                <a:latin typeface="+mn-ea"/>
              </a:rPr>
              <a:t>1</a:t>
            </a:r>
            <a:r>
              <a:rPr lang="ko-KR" altLang="en-US" sz="1400" dirty="0">
                <a:latin typeface="+mn-ea"/>
              </a:rPr>
              <a:t>로 표현되는 숫자로 </a:t>
            </a:r>
            <a:r>
              <a:rPr lang="ko-KR" altLang="en-US" sz="1400" dirty="0" err="1">
                <a:latin typeface="+mn-ea"/>
              </a:rPr>
              <a:t>이진화하며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이 이진화 된 코드열을 가지고 기존에 데이터베이스에 등록된 사용자 홍채 코 </a:t>
            </a:r>
            <a:r>
              <a:rPr lang="ko-KR" altLang="en-US" sz="1400" dirty="0" err="1">
                <a:latin typeface="+mn-ea"/>
              </a:rPr>
              <a:t>드열과</a:t>
            </a:r>
            <a:r>
              <a:rPr lang="ko-KR" altLang="en-US" sz="1400" dirty="0">
                <a:latin typeface="+mn-ea"/>
              </a:rPr>
              <a:t> 비교하여 영상촬영 된 홍채의 진위여부를 가림</a:t>
            </a:r>
          </a:p>
        </p:txBody>
      </p:sp>
    </p:spTree>
    <p:extLst>
      <p:ext uri="{BB962C8B-B14F-4D97-AF65-F5344CB8AC3E}">
        <p14:creationId xmlns:p14="http://schemas.microsoft.com/office/powerpoint/2010/main" val="45705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지문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FFCA6E03-8023-42E3-A709-C9F72EADD855}"/>
              </a:ext>
            </a:extLst>
          </p:cNvPr>
          <p:cNvSpPr/>
          <p:nvPr/>
        </p:nvSpPr>
        <p:spPr>
          <a:xfrm>
            <a:off x="0" y="1999493"/>
            <a:ext cx="12192000" cy="32700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지문인식</a:t>
            </a:r>
            <a:r>
              <a:rPr lang="en-US" altLang="ko-KR" sz="1400" dirty="0">
                <a:solidFill>
                  <a:schemeClr val="tx1"/>
                </a:solidFill>
              </a:rPr>
              <a:t>(finger scan)</a:t>
            </a:r>
            <a:r>
              <a:rPr lang="ko-KR" altLang="en-US" sz="1400" dirty="0">
                <a:solidFill>
                  <a:schemeClr val="tx1"/>
                </a:solidFill>
              </a:rPr>
              <a:t>은 손가락 끝에 땀샘이 </a:t>
            </a:r>
            <a:r>
              <a:rPr lang="ko-KR" altLang="en-US" sz="1400" dirty="0" err="1">
                <a:solidFill>
                  <a:schemeClr val="tx1"/>
                </a:solidFill>
              </a:rPr>
              <a:t>융기되어</a:t>
            </a:r>
            <a:r>
              <a:rPr lang="ko-KR" altLang="en-US" sz="1400" dirty="0">
                <a:solidFill>
                  <a:schemeClr val="tx1"/>
                </a:solidFill>
              </a:rPr>
              <a:t> 일정한 흐름을 형성한 것으로 태어날 때의 모양 그대로 평생 동안 변하지 않는다는 특성을 가지고 있기 때문에 개개인을 인식하는 방법으로 오래 전부터 보편적으로 사용되고 있다</a:t>
            </a:r>
            <a:r>
              <a:rPr lang="en-US" altLang="ko-KR" sz="1400" dirty="0">
                <a:solidFill>
                  <a:schemeClr val="tx1"/>
                </a:solidFill>
              </a:rPr>
              <a:t>.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지문인식 기술은 경찰의 수사상의 증거로 이용되는 등 상당한 기술이 확보되어 왔으며 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생체인식기술 가운데 가장 간편하고 비용이 저렴하다는 특성을 갖고 있다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식별에 대한 신뢰도와 안정도에 있어서도 지문은 망막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홍채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정맥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얼굴 등 다른 생체인식 방법보다 높은 것으로 평가되고 있다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지문인식은 수용성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편의성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신뢰성을 바탕으로 사용자들이 지문인식을 사용할 때 다른 여러 생체인식기술과 비교하여 부담감을 적게 나타낸다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또한 지문인식 장비는 매우 적은 공간을 차지한다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 단점이 있다면 지문이 손상되거나 아예 없어진 경우에는 적용이 불가능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  <a:r>
              <a:rPr lang="ko-KR" altLang="en-US" sz="1400" dirty="0">
                <a:solidFill>
                  <a:schemeClr val="tx1"/>
                </a:solidFill>
              </a:rPr>
              <a:t>잘리거나 메마른 피부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붕대를 감았거나 피부가 굳은 손가락은 지문인식기를 사용하기 매우 어렵다</a:t>
            </a:r>
            <a:r>
              <a:rPr lang="en-US" altLang="ko-KR" sz="1400" dirty="0">
                <a:solidFill>
                  <a:schemeClr val="tx1"/>
                </a:solidFill>
              </a:rPr>
              <a:t>.</a:t>
            </a: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1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지문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97DBE26A-5934-4D9B-93E7-3C35D342DC0E}"/>
              </a:ext>
            </a:extLst>
          </p:cNvPr>
          <p:cNvSpPr/>
          <p:nvPr/>
        </p:nvSpPr>
        <p:spPr>
          <a:xfrm>
            <a:off x="6740166" y="50723"/>
            <a:ext cx="59106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/>
              <a:t>사진출처</a:t>
            </a:r>
            <a:r>
              <a:rPr lang="en-US" altLang="ko-KR" sz="1000" dirty="0"/>
              <a:t>) http://terms.naver.com/entry.nhn?docId=3574024&amp;cid=58940&amp;categoryId=58956</a:t>
            </a:r>
            <a:endParaRPr lang="ko-KR" alt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C32475F-7E42-4DA2-AEF0-00453AE27DD2}"/>
              </a:ext>
            </a:extLst>
          </p:cNvPr>
          <p:cNvSpPr txBox="1"/>
          <p:nvPr/>
        </p:nvSpPr>
        <p:spPr>
          <a:xfrm>
            <a:off x="398833" y="5227141"/>
            <a:ext cx="11793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400" dirty="0">
                <a:latin typeface="+mn-ea"/>
              </a:rPr>
              <a:t>지문 인식기술은 크게 손가락을 올려 놓고 </a:t>
            </a:r>
            <a:r>
              <a:rPr lang="ko-KR" altLang="en-US" sz="1400" b="1" dirty="0">
                <a:latin typeface="+mn-ea"/>
              </a:rPr>
              <a:t>지문을 촬영하는 입력시스템</a:t>
            </a:r>
            <a:r>
              <a:rPr lang="ko-KR" altLang="en-US" sz="1400" dirty="0">
                <a:latin typeface="+mn-ea"/>
              </a:rPr>
              <a:t>과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저장을 지문 데이터 베이스와 대조해 </a:t>
            </a:r>
            <a:r>
              <a:rPr lang="ko-KR" altLang="en-US" sz="1400" b="1" dirty="0">
                <a:latin typeface="+mn-ea"/>
              </a:rPr>
              <a:t>본인 여부를 판단하는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b="1" dirty="0">
                <a:latin typeface="+mn-ea"/>
              </a:rPr>
              <a:t>인증시스템</a:t>
            </a:r>
            <a:r>
              <a:rPr lang="ko-KR" altLang="en-US" sz="1400" dirty="0">
                <a:latin typeface="+mn-ea"/>
              </a:rPr>
              <a:t>으로 이루어집니다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 algn="just"/>
            <a:r>
              <a:rPr lang="ko-KR" altLang="en-US" sz="1400" dirty="0">
                <a:latin typeface="+mn-ea"/>
              </a:rPr>
              <a:t>지문 촬영은 </a:t>
            </a:r>
            <a:r>
              <a:rPr lang="en-US" altLang="ko-KR" sz="1400" dirty="0">
                <a:latin typeface="+mn-ea"/>
              </a:rPr>
              <a:t>CCD</a:t>
            </a:r>
            <a:r>
              <a:rPr lang="ko-KR" altLang="en-US" sz="1400" dirty="0">
                <a:latin typeface="+mn-ea"/>
              </a:rPr>
              <a:t>카메라를 이용하는 </a:t>
            </a:r>
            <a:r>
              <a:rPr lang="ko-KR" altLang="en-US" sz="1400" b="1" dirty="0">
                <a:latin typeface="+mn-ea"/>
              </a:rPr>
              <a:t>광학 스캐너 방식</a:t>
            </a:r>
            <a:r>
              <a:rPr lang="ko-KR" altLang="en-US" sz="1400" dirty="0">
                <a:latin typeface="+mn-ea"/>
              </a:rPr>
              <a:t>과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CMOS</a:t>
            </a:r>
            <a:r>
              <a:rPr lang="ko-KR" altLang="en-US" sz="1400" dirty="0">
                <a:latin typeface="+mn-ea"/>
              </a:rPr>
              <a:t>반도체소자를 이용하는 </a:t>
            </a:r>
            <a:r>
              <a:rPr lang="ko-KR" altLang="en-US" sz="1400" b="1" dirty="0" err="1">
                <a:latin typeface="+mn-ea"/>
              </a:rPr>
              <a:t>비광학</a:t>
            </a:r>
            <a:r>
              <a:rPr lang="ko-KR" altLang="en-US" sz="1400" b="1" dirty="0">
                <a:latin typeface="+mn-ea"/>
              </a:rPr>
              <a:t> 스캐너 방식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노트북이나 키보드 등에 내장하여 사용</a:t>
            </a:r>
            <a:r>
              <a:rPr lang="en-US" altLang="ko-KR" sz="1400" dirty="0">
                <a:latin typeface="+mn-ea"/>
              </a:rPr>
              <a:t>)</a:t>
            </a:r>
            <a:r>
              <a:rPr lang="ko-KR" altLang="en-US" sz="1400" dirty="0">
                <a:latin typeface="+mn-ea"/>
              </a:rPr>
              <a:t>으로 나누어집니다</a:t>
            </a:r>
            <a:r>
              <a:rPr lang="en-US" altLang="ko-KR" sz="1400" dirty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9D5D656D-A239-40F9-B5A1-29D390583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60" y="1310705"/>
            <a:ext cx="5542961" cy="33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1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지문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97DBE26A-5934-4D9B-93E7-3C35D342DC0E}"/>
              </a:ext>
            </a:extLst>
          </p:cNvPr>
          <p:cNvSpPr/>
          <p:nvPr/>
        </p:nvSpPr>
        <p:spPr>
          <a:xfrm>
            <a:off x="8950037" y="0"/>
            <a:ext cx="59106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/>
              <a:t>사진출처</a:t>
            </a:r>
            <a:r>
              <a:rPr lang="en-US" altLang="ko-KR" sz="1000" dirty="0"/>
              <a:t>) http://www.oss.kr/oss_repository28/659255</a:t>
            </a:r>
            <a:endParaRPr lang="ko-KR" altLang="en-US" sz="1000" dirty="0"/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1D8F5FA9-A035-4822-AB27-6E27BB300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58" y="1985404"/>
            <a:ext cx="5144080" cy="28871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900F508-450B-442B-B105-0562EF94B168}"/>
              </a:ext>
            </a:extLst>
          </p:cNvPr>
          <p:cNvSpPr txBox="1"/>
          <p:nvPr/>
        </p:nvSpPr>
        <p:spPr>
          <a:xfrm>
            <a:off x="554183" y="2840182"/>
            <a:ext cx="3124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/>
              <a:t>비광학</a:t>
            </a:r>
            <a:r>
              <a:rPr lang="ko-KR" altLang="en-US" sz="1600" b="1" dirty="0"/>
              <a:t> 스캐너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정전방식</a:t>
            </a:r>
            <a:r>
              <a:rPr lang="en-US" altLang="ko-KR" sz="1600" b="1" dirty="0"/>
              <a:t>)</a:t>
            </a:r>
          </a:p>
          <a:p>
            <a:r>
              <a:rPr lang="ko-KR" altLang="en-US" sz="1600" dirty="0"/>
              <a:t>일종의 센서를 이용하는 것으로</a:t>
            </a:r>
            <a:r>
              <a:rPr lang="en-US" altLang="ko-KR" sz="1600" dirty="0"/>
              <a:t> </a:t>
            </a:r>
            <a:r>
              <a:rPr lang="ko-KR" altLang="en-US" sz="1600" dirty="0"/>
              <a:t>전기용량 값을 측정</a:t>
            </a:r>
            <a:r>
              <a:rPr lang="en-US" altLang="ko-KR" sz="1600" dirty="0"/>
              <a:t>, </a:t>
            </a:r>
            <a:r>
              <a:rPr lang="ko-KR" altLang="en-US" sz="1600" dirty="0" err="1"/>
              <a:t>수치화하여</a:t>
            </a:r>
            <a:r>
              <a:rPr lang="ko-KR" altLang="en-US" sz="1600" dirty="0"/>
              <a:t> 지문을 인식하는 방식</a:t>
            </a:r>
            <a:endParaRPr lang="en-US" altLang="ko-KR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FF63369-CAD8-405E-B004-E0243EE5E283}"/>
              </a:ext>
            </a:extLst>
          </p:cNvPr>
          <p:cNvSpPr txBox="1"/>
          <p:nvPr/>
        </p:nvSpPr>
        <p:spPr>
          <a:xfrm>
            <a:off x="8950037" y="2424684"/>
            <a:ext cx="31247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/>
              <a:t>광학 스캐너 방식</a:t>
            </a:r>
            <a:endParaRPr lang="en-US" altLang="ko-KR" sz="1600" b="1" dirty="0"/>
          </a:p>
          <a:p>
            <a:r>
              <a:rPr lang="ko-KR" altLang="en-US" sz="1600" dirty="0"/>
              <a:t>지문 영상에서 불필요한 이미지를 제거하고 지문의 특징이 되는 곳을 특이점으로 좌표를 잡는다</a:t>
            </a:r>
            <a:r>
              <a:rPr lang="en-US" altLang="ko-KR" sz="1600" dirty="0"/>
              <a:t>. </a:t>
            </a:r>
            <a:r>
              <a:rPr lang="ko-KR" altLang="en-US" sz="1600" dirty="0"/>
              <a:t>그리고 각 특이점에서 지문선이 갈라지는 방향을 좌표 상의 데이터로 저장해 놓고 좌표와 함께 지문인식의 기본데이터로 활용하는 방식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185224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정맥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FFCA6E03-8023-42E3-A709-C9F72EADD855}"/>
              </a:ext>
            </a:extLst>
          </p:cNvPr>
          <p:cNvSpPr/>
          <p:nvPr/>
        </p:nvSpPr>
        <p:spPr>
          <a:xfrm>
            <a:off x="0" y="2159749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 </a:t>
            </a: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정맥인식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(vein recognition)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은 손등이나 손목 혈관의 형태를 인식하는 기법으로 </a:t>
            </a:r>
            <a:endParaRPr lang="en-US" altLang="ko-KR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적외선을 사용하여 혈관을 투시한 후 잔영을 이용해 신분 확인을 하는 것이다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우리나라는 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1999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년 이후 손등 정맥패턴이 복잡하고 손의 위치로 인해 오인식 문제가 생김에 따라 손가락 정맥을 인식하는 기술이 개발되었다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. </a:t>
            </a: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손가락이 손등에 비해 정맥패턴이 단순하고 크기가 작아 손가락 정맥 인식이 편리하게 쓰이는 편이다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정맥 인식은 지문 또는 손가락이 없는 사람도 이용 할 수 있으며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, </a:t>
            </a: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정맥은 인체 내부에 있어 외상이나 노화로 인한 변형의 가능성이 적고 복제가 거의 불가능하여 높은 보안성을 갖는다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하지만 손등의 피부 배경으로부터 정맥이 분포한 부분을 추출하기가 쉽지 않아 </a:t>
            </a:r>
            <a:endParaRPr lang="en-US" altLang="ko-KR" sz="14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하드웨어 구성이 복잡하고 소형화가 어려워 시스템의 크기도 크고 구축비용이 매우 높다</a:t>
            </a:r>
            <a:r>
              <a:rPr lang="en-US" altLang="ko-KR" sz="1400" dirty="0">
                <a:solidFill>
                  <a:schemeClr val="tx1"/>
                </a:solidFill>
                <a:latin typeface="+mn-ea"/>
              </a:rPr>
              <a:t>.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1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4014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정맥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97DBE26A-5934-4D9B-93E7-3C35D342DC0E}"/>
              </a:ext>
            </a:extLst>
          </p:cNvPr>
          <p:cNvSpPr/>
          <p:nvPr/>
        </p:nvSpPr>
        <p:spPr>
          <a:xfrm>
            <a:off x="6790496" y="0"/>
            <a:ext cx="59106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/>
              <a:t>사진출처</a:t>
            </a:r>
            <a:r>
              <a:rPr lang="en-US" altLang="ko-KR" sz="1000" dirty="0"/>
              <a:t>http://terms.naver.com/entry.nhn?docId=3574024&amp;cid=58940&amp;categoryId=58956</a:t>
            </a:r>
            <a:endParaRPr lang="ko-KR" altLang="en-US" sz="1000" dirty="0"/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CA26D4A3-9F34-4FC4-BB0D-047173938E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3" y="1539367"/>
            <a:ext cx="4403123" cy="4233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78DAA3C-984F-43B0-84D2-0D3843775980}"/>
              </a:ext>
            </a:extLst>
          </p:cNvPr>
          <p:cNvSpPr txBox="1"/>
          <p:nvPr/>
        </p:nvSpPr>
        <p:spPr>
          <a:xfrm>
            <a:off x="6096000" y="2151727"/>
            <a:ext cx="5404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LED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조명에서 투사된 적외선이 근육이나 뼈 조직은 통과하는 반면 혈관에서는 적혈구가 적외선을 흡수하여 통과하지 못해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CCD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카메라에 혈관 부분이 어둡게 촬영되는 특성을 이용한 것이다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algn="just"/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물론 촬영 시스템에서 촬영할 때마다 달라질 수 있는 손가락크기를 일정크기로 정규화하고 불필요한 이미지를 제거하는 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전처리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과정을 거친다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algn="just"/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촬영된 손가락 정맥은 정맥의 분기점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분기점에서의 분기각도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분기점 개수 등의 특징을 추출하여 패턴화 함으로써 기존 입력된 손가락 정맥과 일치 여부를 판단하게 된다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574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정맥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97DBE26A-5934-4D9B-93E7-3C35D342DC0E}"/>
              </a:ext>
            </a:extLst>
          </p:cNvPr>
          <p:cNvSpPr/>
          <p:nvPr/>
        </p:nvSpPr>
        <p:spPr>
          <a:xfrm>
            <a:off x="8950037" y="0"/>
            <a:ext cx="59106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/>
              <a:t>사진출처</a:t>
            </a:r>
            <a:r>
              <a:rPr lang="en-US" altLang="ko-KR" sz="1000" dirty="0"/>
              <a:t>) http://www.oss.kr/oss_repository28/659255</a:t>
            </a:r>
            <a:endParaRPr lang="ko-KR" altLang="en-US" sz="1000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DE3034C-4909-41E8-9476-1CE830CDA475}"/>
              </a:ext>
            </a:extLst>
          </p:cNvPr>
          <p:cNvSpPr txBox="1"/>
          <p:nvPr/>
        </p:nvSpPr>
        <p:spPr>
          <a:xfrm>
            <a:off x="803865" y="1760706"/>
            <a:ext cx="9192638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&lt;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정맥인식 분류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</a:p>
          <a:p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손등 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한국에서 상품화한 손등 정맥의 패턴을 이용하는 방법이 있으며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방법은 넓은 영역에 걸쳐 분포해 있는 정맥의 분포를 파악하는 방식으로 눈으로 확인할 수 있는 정도로 정맥이 뚜렷하게 보이는 특징 이 있음 </a:t>
            </a:r>
            <a:endParaRPr lang="en-US" altLang="ko-KR" sz="1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1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sz="1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손바닥 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일본의 </a:t>
            </a:r>
            <a:r>
              <a:rPr lang="en-US" altLang="ko-KR" sz="17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Fujisu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개발하여 상품화 하고 있는 기술로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특징으로는 손등과 같이 넓게 분포되어 있는 정 맥을 이용하는 것이며 비 접촉식으로 구현되어 있음 </a:t>
            </a:r>
            <a:endParaRPr lang="en-US" altLang="ko-KR" sz="1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1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sz="1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손가락 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손가락의 정맥을 이용한 인식방법은 일본의 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HITACHI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상품화한 것으로 손가락 위에 적외선 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LED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빛을 비추고 아래면에서 </a:t>
            </a:r>
            <a:r>
              <a:rPr lang="en-US" altLang="ko-KR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CCD</a:t>
            </a:r>
            <a:r>
              <a:rPr lang="ko-KR" altLang="en-US" sz="17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카메라를 이용하여 손가락을 지나는 정맥 영상을 얻는 방법임</a:t>
            </a:r>
          </a:p>
        </p:txBody>
      </p:sp>
    </p:spTree>
    <p:extLst>
      <p:ext uri="{BB962C8B-B14F-4D97-AF65-F5344CB8AC3E}">
        <p14:creationId xmlns:p14="http://schemas.microsoft.com/office/powerpoint/2010/main" val="427028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행동적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음성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="" xmlns:a16="http://schemas.microsoft.com/office/drawing/2014/main" id="{38521567-20EC-4987-9AB7-15E810214CFD}"/>
              </a:ext>
            </a:extLst>
          </p:cNvPr>
          <p:cNvSpPr/>
          <p:nvPr/>
        </p:nvSpPr>
        <p:spPr>
          <a:xfrm>
            <a:off x="0" y="2159749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6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사람의 억양과 말하는 습관에 따른 음의 높낮이 정보가 모두 고유한 특징을 갖고 있다는 점에서 출발하였다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다른 생체인식 분야와 달리 원격지에서도 전화를 이용하여 신분 확인을 할 수 있고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,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사용하기 위한 별도의 교육이 필요하지 않으며 시스템 가격이 저렴하다는 장점이 있다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반면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감기나 기타요인에 의해 목이 쉬었을 때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의도적으로 타인의 목소리를 흉내 내거나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,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주변환경에 큰 소음이 있을 경우 취약하므로 보안 분야에 적용하기 위해서는 </a:t>
            </a:r>
            <a:endParaRPr lang="en-US" altLang="ko-KR" sz="16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잡은 처리 후 음성 신호 추출하는 기술이 우선되어야 한다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.</a:t>
            </a:r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 </a:t>
            </a:r>
          </a:p>
          <a:p>
            <a:pPr algn="ctr"/>
            <a:endParaRPr lang="en-US" altLang="ko-K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3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행동적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음성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8A73DB5F-1C09-4A6A-A6A3-32903EC79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83" y="1386667"/>
            <a:ext cx="5962634" cy="35875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DDC7A63-BCC5-491C-A589-4138640D4E76}"/>
              </a:ext>
            </a:extLst>
          </p:cNvPr>
          <p:cNvSpPr txBox="1"/>
          <p:nvPr/>
        </p:nvSpPr>
        <p:spPr>
          <a:xfrm>
            <a:off x="1890944" y="5319038"/>
            <a:ext cx="886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/>
              <a:t>음성 인식은 전기 신호는 디지털 컨버터</a:t>
            </a:r>
            <a:r>
              <a:rPr lang="en-US" altLang="ko-KR" sz="1600" dirty="0"/>
              <a:t>(ADC)</a:t>
            </a:r>
            <a:r>
              <a:rPr lang="ko-KR" altLang="en-US" sz="1600" dirty="0"/>
              <a:t>에 의해 디지털 아날로그 신호로 변환된다</a:t>
            </a:r>
            <a:r>
              <a:rPr lang="en-US" altLang="ko-KR" sz="1600" dirty="0"/>
              <a:t>. </a:t>
            </a:r>
            <a:r>
              <a:rPr lang="ko-KR" altLang="en-US" sz="1600" dirty="0"/>
              <a:t>그것은 디지털화 된 샘플로 컴퓨터 메모리에 기록된다</a:t>
            </a:r>
            <a:r>
              <a:rPr lang="en-US" altLang="ko-KR" sz="1600" dirty="0"/>
              <a:t>. </a:t>
            </a:r>
            <a:r>
              <a:rPr lang="ko-KR" altLang="en-US" sz="1600" dirty="0"/>
              <a:t>컴퓨터는 다음을 비교하고 저장 디지털화 된 음성 샘플과 후보의 입력 음성을 일치 시키려고 시도하고 후보를 식별한다</a:t>
            </a:r>
            <a:r>
              <a:rPr lang="en-US" altLang="ko-KR" sz="1600" dirty="0"/>
              <a:t>.</a:t>
            </a:r>
            <a:r>
              <a:rPr lang="ko-KR" alt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488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59537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서명 인식은 작성된 서명의 물리적 특성을 인식하는 방법과 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서명하는 과정</a:t>
            </a:r>
            <a:r>
              <a:rPr lang="en-US" altLang="ko-KR" sz="1600" dirty="0">
                <a:solidFill>
                  <a:schemeClr val="tx1"/>
                </a:solidFill>
              </a:rPr>
              <a:t>(</a:t>
            </a:r>
            <a:r>
              <a:rPr lang="ko-KR" altLang="en-US" sz="1600" dirty="0">
                <a:solidFill>
                  <a:schemeClr val="tx1"/>
                </a:solidFill>
              </a:rPr>
              <a:t>펜의 움직임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속도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압력</a:t>
            </a:r>
            <a:r>
              <a:rPr lang="en-US" altLang="ko-KR" sz="1600" dirty="0">
                <a:solidFill>
                  <a:schemeClr val="tx1"/>
                </a:solidFill>
              </a:rPr>
              <a:t>)</a:t>
            </a:r>
            <a:r>
              <a:rPr lang="ko-KR" altLang="en-US" sz="1600" dirty="0">
                <a:solidFill>
                  <a:schemeClr val="tx1"/>
                </a:solidFill>
              </a:rPr>
              <a:t>을 동적으로 파악하는 방법이 있다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보안 시스템에서 이용되는 개인 인증 수단 중에서 높은 신뢰도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안전도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사용 편리도를 갖는 신체 특징을 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이용한 보안 시스템에 관한 연구가 최근 활발히 진행되고 있다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서명인식은 </a:t>
            </a:r>
            <a:r>
              <a:rPr lang="en-US" altLang="ko-KR" sz="1600" dirty="0">
                <a:solidFill>
                  <a:schemeClr val="tx1"/>
                </a:solidFill>
              </a:rPr>
              <a:t>100</a:t>
            </a:r>
            <a:r>
              <a:rPr lang="ko-KR" altLang="en-US" sz="1600" dirty="0">
                <a:solidFill>
                  <a:schemeClr val="tx1"/>
                </a:solidFill>
              </a:rPr>
              <a:t>가지가 넘는 서명기술 특허가 </a:t>
            </a:r>
            <a:r>
              <a:rPr lang="en-US" altLang="ko-KR" sz="1600" dirty="0">
                <a:solidFill>
                  <a:schemeClr val="tx1"/>
                </a:solidFill>
              </a:rPr>
              <a:t>IBM, NCR, Visa</a:t>
            </a:r>
            <a:r>
              <a:rPr lang="ko-KR" altLang="en-US" sz="1600" dirty="0">
                <a:solidFill>
                  <a:schemeClr val="tx1"/>
                </a:solidFill>
              </a:rPr>
              <a:t>와 같은 회사에서 출원되고 있다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하지만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서명 모양을 복제하고 위조가 가능하다는 문제점이 있다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  <a:r>
              <a:rPr lang="ko-KR" altLang="en-US" sz="1600" dirty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3865" y="641704"/>
            <a:ext cx="443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행동적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서명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F72C057D-0B51-4BB1-A875-F00CCE506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977" y="4652088"/>
            <a:ext cx="8946046" cy="16745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29D615C-B1CC-47CE-AA52-51F1F8A797BE}"/>
              </a:ext>
            </a:extLst>
          </p:cNvPr>
          <p:cNvSpPr txBox="1"/>
          <p:nvPr/>
        </p:nvSpPr>
        <p:spPr>
          <a:xfrm>
            <a:off x="7174280" y="6542283"/>
            <a:ext cx="50177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사진 출처</a:t>
            </a:r>
            <a:r>
              <a:rPr lang="en-US" altLang="ko-KR" sz="900" dirty="0"/>
              <a:t>) http://terms.naver.com/entry.nhn?docId=3586738&amp;cid=59277&amp;categoryId=59278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93684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833049" y="569789"/>
            <a:ext cx="1685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ciform" pitchFamily="50" charset="0"/>
                <a:ea typeface="나눔고딕" panose="020D0604000000000000" pitchFamily="50" charset="-127"/>
                <a:cs typeface="Open Sans Semibold" panose="020B0706030804020204" pitchFamily="34" charset="0"/>
              </a:rPr>
              <a:t>Content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="" xmlns:a16="http://schemas.microsoft.com/office/drawing/2014/main" id="{D4DC830D-DDF2-4236-AC73-C63221CF0046}"/>
              </a:ext>
            </a:extLst>
          </p:cNvPr>
          <p:cNvSpPr/>
          <p:nvPr/>
        </p:nvSpPr>
        <p:spPr>
          <a:xfrm>
            <a:off x="2854701" y="2293162"/>
            <a:ext cx="64825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Chapter.2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 이란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="" xmlns:a16="http://schemas.microsoft.com/office/drawing/2014/main" id="{2B780D3C-FD73-412C-85F3-7C5602A6E494}"/>
              </a:ext>
            </a:extLst>
          </p:cNvPr>
          <p:cNvSpPr/>
          <p:nvPr/>
        </p:nvSpPr>
        <p:spPr>
          <a:xfrm>
            <a:off x="2854700" y="3562358"/>
            <a:ext cx="5599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종류 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행동적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="" xmlns:a16="http://schemas.microsoft.com/office/drawing/2014/main" id="{531B2E59-3F6C-4ED7-890C-F3070B1D8C26}"/>
              </a:ext>
            </a:extLst>
          </p:cNvPr>
          <p:cNvSpPr/>
          <p:nvPr/>
        </p:nvSpPr>
        <p:spPr>
          <a:xfrm>
            <a:off x="2854703" y="4088615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78E5B7C3-1FAB-44D5-86B7-FA28D662870B}"/>
              </a:ext>
            </a:extLst>
          </p:cNvPr>
          <p:cNvSpPr/>
          <p:nvPr/>
        </p:nvSpPr>
        <p:spPr>
          <a:xfrm>
            <a:off x="2854703" y="1668005"/>
            <a:ext cx="64825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Chapter.1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주제선택이유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5A32790C-D91E-43C1-8935-4D3CF12F249A}"/>
              </a:ext>
            </a:extLst>
          </p:cNvPr>
          <p:cNvSpPr/>
          <p:nvPr/>
        </p:nvSpPr>
        <p:spPr>
          <a:xfrm>
            <a:off x="2854700" y="2937201"/>
            <a:ext cx="64825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Chapter.3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시장규모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D2821535-65D5-4AFB-98C5-ED32946ACB28}"/>
              </a:ext>
            </a:extLst>
          </p:cNvPr>
          <p:cNvSpPr/>
          <p:nvPr/>
        </p:nvSpPr>
        <p:spPr>
          <a:xfrm>
            <a:off x="2854700" y="4789885"/>
            <a:ext cx="42258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Chapter.6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개선방안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FA5E35C6-77E1-4458-88B6-7873BEF92246}"/>
              </a:ext>
            </a:extLst>
          </p:cNvPr>
          <p:cNvSpPr/>
          <p:nvPr/>
        </p:nvSpPr>
        <p:spPr>
          <a:xfrm>
            <a:off x="2854700" y="4182725"/>
            <a:ext cx="3977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Chapter.5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문제점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902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행동적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걸음걸이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pic>
        <p:nvPicPr>
          <p:cNvPr id="2" name="온라인 미디어 1">
            <a:hlinkClick r:id="" action="ppaction://media"/>
            <a:extLst>
              <a:ext uri="{FF2B5EF4-FFF2-40B4-BE49-F238E27FC236}">
                <a16:creationId xmlns="" xmlns:a16="http://schemas.microsoft.com/office/drawing/2014/main" id="{DC5DCC32-8AA9-4925-9F8F-93BF555990E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67704" y="1612553"/>
            <a:ext cx="4456590" cy="33424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709C83F-D8FA-4C7B-A01C-1C42B5A89742}"/>
              </a:ext>
            </a:extLst>
          </p:cNvPr>
          <p:cNvSpPr txBox="1"/>
          <p:nvPr/>
        </p:nvSpPr>
        <p:spPr>
          <a:xfrm>
            <a:off x="2173291" y="5525736"/>
            <a:ext cx="784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사람 골격의 움직임을 분석하여 </a:t>
            </a:r>
            <a:r>
              <a:rPr lang="ko-KR" altLang="en-US" dirty="0" err="1"/>
              <a:t>특징점</a:t>
            </a:r>
            <a:r>
              <a:rPr lang="ko-KR" altLang="en-US" dirty="0"/>
              <a:t> 추출을 통한 비교를 통해 식별한다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208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48256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</a:rPr>
              <a:t>생체 </a:t>
            </a:r>
            <a:r>
              <a:rPr lang="ko-KR" altLang="en-US" sz="1600" dirty="0">
                <a:solidFill>
                  <a:schemeClr val="tx1"/>
                </a:solidFill>
              </a:rPr>
              <a:t>인증 방식의 경우는 정보가 한 번 유출되면 이를 대체할 수 있는 방법이 없어 더욱 심각한 문제점을 나타낼 수 있다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공인인증서나 </a:t>
            </a:r>
            <a:r>
              <a:rPr lang="ko-KR" altLang="en-US" sz="1600" dirty="0">
                <a:solidFill>
                  <a:schemeClr val="tx1"/>
                </a:solidFill>
              </a:rPr>
              <a:t>비밀번호는 변경하거나 재발급을 받으면 그만이지만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지문이나 홍채 등은 대체할 수 있는 수단이 사실상 존재하지 </a:t>
            </a:r>
            <a:r>
              <a:rPr lang="ko-KR" altLang="en-US" sz="1600" dirty="0" smtClean="0">
                <a:solidFill>
                  <a:schemeClr val="tx1"/>
                </a:solidFill>
              </a:rPr>
              <a:t>않기 </a:t>
            </a:r>
            <a:r>
              <a:rPr lang="ko-KR" altLang="en-US" sz="1600" dirty="0" smtClean="0">
                <a:solidFill>
                  <a:schemeClr val="tx1"/>
                </a:solidFill>
              </a:rPr>
              <a:t>때문에 </a:t>
            </a:r>
            <a:r>
              <a:rPr lang="ko-KR" altLang="en-US" sz="1600" dirty="0" smtClean="0">
                <a:solidFill>
                  <a:schemeClr val="tx1"/>
                </a:solidFill>
              </a:rPr>
              <a:t>생체 인증은 </a:t>
            </a:r>
            <a:r>
              <a:rPr lang="ko-KR" altLang="en-US" sz="1600" dirty="0">
                <a:solidFill>
                  <a:schemeClr val="tx1"/>
                </a:solidFill>
              </a:rPr>
              <a:t>현존하는 가장 신뢰할 수 있는 보안 요소로 알려져 있다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해킹되어 유출된다면 개인적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사회적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기업적인 큰 문제점이 야기 될 것이다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현재까지 </a:t>
            </a:r>
            <a:r>
              <a:rPr lang="ko-KR" altLang="en-US" sz="1600" dirty="0">
                <a:solidFill>
                  <a:schemeClr val="tx1"/>
                </a:solidFill>
              </a:rPr>
              <a:t>해킹으로 인한 유출 소식은 전해지고 있지 않지만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미래 기술의 발달은 또 다른 문제점을 일으킬 수 있다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하지만 보안체계를 강화하고 기술을 발전 시킨다면 이러한 문제점은 쉽게 해소 될 수 있을 것으로 예상된다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3865" y="641704"/>
            <a:ext cx="443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Chapter.5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문제점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5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43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Chapter.6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 개선방안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3" name="AutoShape 2" descr="data:image/png;base64,iVBORw0KGgoAAAANSUhEUgAAA3AAAAGiCAYAAACmgyTaAAAgAElEQVR4Xuy9CbBk6VUeeN7LfPtSa++SBUhgCySEAanVQmgBiU1GIBYJSWBAzNgex8TELIQnZsKOmHHExEQMNvtmg4wQHi8TjhizG8F4jMFgBAK0YWOBequu7uqqevVqefvLzIlzvvOdc/6b+VrLuKs6Qvd1VL98mTfv/f/zb+c731nmRGQi/U8vgTsogfXVVZE5kbm5OWvFnM5IfT3xqTk3px/be36JzNtrXDM/Ny/z8/MyNy94rZ/Nz8lgHq/n53Ff/T2Ym7fvzckEv/V7fJZeaw+Y2H/2VHzVVom1hqtlTu9gDfV/aJ+1YzCQ+fmBt1fbhX/62fxwaL8nE+8rO2T30+7ogybof3metcrlAFmgr/GDZuub3h+/Bftkt8Q9td3z3rGxys/ao/1FHybjcbnvHNpkj8zv69/j8Vjmog3e5snEhw0NGo9VznpbbetE9HnWhvg9ttfW9O4cdBFgtHwA2E+XAd6e2Hjzx0bE5aP3HQwGPpcwXvbZPJ6mz7b5waH0m9g8KPMEonHZlnZiLuWzISiOXY6jXke51g03ZttY5eZytmkdE83WQ8orv62ynUwwBuOJjhk+g4whL8gWY4J75HjatTG3/b4THSNcG+tR217aw2mJaYp5qz8mUW273sBFShnH3Iv5MePY4Zzw+/H+EGcOvM/U6ON4PJInLz4hly9fki/+4i+Rl77kpTIajeXKlSty48Z1OR4d2d8qIpWZXq/y0naqrFSG+lr/g0zxPuedzXOTYcoV8oZcuFfoOB0fHctwMJDN9XW555575MaNG3LhqSdj/ds8rfLsioFr1OWvzzbZ+rrW+x8dH8na6qpsbK7bnBodj6wNo+Nja/+x9m80xj/tm9/L5OmzBO9BrtYrXaecO77/YN6UuVTGhfNB5Wrbp7bTb45ncr/U58zHmlCZcs/ROaF7GH7Pyfxg3tbqcGFBFhaXZGFxQRYXF2RhOJThcCiLC0NZWFiQwXBBhgN9byCDAXYynAciA1v3c7K9fc3Gfjwa2funTp+WufmhHBweyNHRkbVvMBjK/GCIXk3mZDQZ257GyRvzwfuGNaTXuExs/8B7mAsYK+2P7Xtlj2m3hbrZ8DX3N98RYr3lMZjbDoXrTfcViH0Ia51bEPdbLlLstNjLbY6XY6ZZYfyg7HXdtdz5KPYL7kPl+I425Xt+/vkeXNtc91DbSzBAZZ/NPnJPq2psfMXujblo687Weu5rOPM6e7c/qzmCfZ9Tkei9//RPPtLtev93L4E7IoGqDt2RBvQP7SWgAG4KXJxwgFCR4bZLIAdFABu1gjS9zsCUH+hU6AeuCEHJh0LOg9YUpXhugkceijhGEsgAUFKBxev5wUDm5hy8KWBTMKdtU0WDgFHBHX8cAMQxxQPGgQmUCT905udN+TSVxQGK9leVjgC0BMEEFt5/PK5zWLmi2gC4Aq54kKby7kcpgYG1C8AsNENT5loMU9ERFN+iePihOqN1M0G0ybsozbVbUKQ5rvhtsidAc0XYnlUU5RhzEyvAIt8DjkvgFgc+sT3l7bIdjcemVJYBTqUhAEpHgXNQY+PobU0wp8DPwVjH1kblPoA/VHEomLazO2AmNguF09U4/dznMwAyND+CmJyikDlkn2vAvmPaOwGfj2LRfqwffso4dM/xL2AuQHoMaAJ9AIAqUvyh60DXw9HhoTzxxOOyu3NLXvOa18jzn/cCOTo+lkuXLsmtnVsyGimwGUNJPwZ4G09GMDRMJqJjFrK0x6oM9Rp01uasGYqw1miIiLlI4K3tGWF+Ly4syNLikhwfH8utvV0DJ7BSpTGjAck+NmaFKtYEAk19loKb46MjuXXrlqyuLNv+psBGwYzOuaWlZcz1MADAaDAajwzcjUaj+Kdy0+dr32OMxm60KHtgAFlVhLluE+ubCcDENB65wQNgzmFQglwfawPHNs/nTVZch249su+ZcUX3cAd0umdr/xQYD4YDmR8sGMhbWlwEyFPAp+BOQZ6DPZWDruRjHe/RSFbXVmU4Pye7u7uyu7sju7t7cnh0JMPhoiwuLsvCwiLAme9HYezQoddW+Twg0LdZUvYu/s3+ADgVo1Kx6RQroK+5Klh+h2sUBqq0HubnnE8AJtzT3IAWay4tBGgvnmVz2YEnm0ljkn0+72udc9sBsu4NNIgCyOZemvvFLNBZdkSemwFS0b84S8szE8Dh+7S18m71bCKAhlEiDWJl57CXDbB0AyM3qYKbARp9z+Oz9br/2AO4rkj7v++QBHoAd4cE3z82JbCxtoaN1a1slRGLHdeVimDTAsTAeqtKXgVweoCTfaN1VpV5VQbIvsAAze9XdoUmzHr4xfEEqyWZJ/+dbJ62w1k4U9qgfCqQGyhws+cPgnVKIOEni59QCirj8OKZTbDg4C4YOAcTlTEJcGrtI2gqwILKBw/Twrqx1wRDwZoFeIW1ubHsF6WxKjdUcnnQE8DRsl+BCi2kdW1Yn/zes62lTv2URqsOa7IJRrUqGWmBDeA6wwhLABdzxa8xtbCwFxVYsK/J7rnSQf3MVWD9vl0TrFgyZPpcMEDK+niPHVuFUuLkdCiQDtYIbKnQ5ThgbVUFTj8zZbWCWTJnoaC3yh8ULO8/WdEZFmz9Fvth427K+ijWeNe6DRaxML3ldVjPG1iT2rD2aX9vVy5ceEwGgzl5/eteL+fP3SX7BwcG4Pb29gxEAbAAgCmgMVkoeCFYU+bNGWWCWYINADkyVFhLnLfAgAAx1tdCPSpg0vfnh1h3ZErDIMC17jIkN+LarLcRLAkYo4EsDBfk0lNPGVg5ODwEYzU/MNCtIEbvMVxQdkrZq0V7T0GeTjfb/4Z67QgAdTwy2SiQ0bYeHym4VTkAZDl0CIae7CpZHCrwTkMFA0yDQkCNMFw4DnEGKxhpYGtru36kTzagEAY2sGtzJkwVpHo4uEfDvPYJ4M1YusVFA3fLS8uyvLwkS8v6exngzrDxWPYP9mX7+nW5fv2GHBwc2Zhtbp6S5ZXlZK60TcbKYl/mWuMaw5Tgvsq5W40cMG61xq/0IqjgPWdOGi1wfwIkXIE/c00mQOwyS8GBuS3A2Sdn57i/ct1Fp32F5plUYHiHGa5roBrDMLenARzXN65twS02Qm9V+bJ9p9JpcTBMn8s8T2wF+nkRILwD5vKooHE0z3aXdOyV0DeqmtwDuHo+96/vrAR6AHdn5d8/XUQCwLmVPzZ7aD0ddy5nVnyjDqCiSuNAXSYdyBlYE7hRuislroXbhLEz/hkZrjxc8FxzmXDXojjkgN6gqoGeCTfMcBUyBhBKBj4nMweVZs4BHJVbHhpUAGHlnHcXTWeFKJvC0PDgJBDR74N1hMzq4VOViVCWob1DQclTPd6Diw3aTN0hLMym7JINwxWhmE9gvdX30DawGHQ10u+p8ujfitNe26suWT7syXX6LsVns6kEgzrGYBFcviZjd6kytjOZwryHXusgyUFi9xi3OUI2wrVRnV+tYuWsSijhcOltcQ0AL8GoMg92H/2vuAiZUueMK0GzPd/1m1nKI6+jix8JLzAJPrNcAbUxKC5eVQmj1Vrfg9tri2qpwKrbGdmqeEYBt7xnq7ClS2ZlLQAIY3aFG1oqqobEY35U4AfSV8diLNvXt+XihcfkrrvOyatf/eWysb4pN2/dlMuXL8v+/oFMJs66jcbOQGGOaT+iPRMxFzoA9HSP5DWc36m0E+RgciqTBbsOjSQAiwBeypy7cu9Wfeu1udmlyzMkUeTurol1X1pdWZXdnV1zEVTQRcYv9wDfn5zJ03WvzJV+rmyVzqclBTYKdBT4LIDF0s+PlakcjczFUF0NDdwd4DddlAnOyEipvBQQc75AGmMZH4/AslVXTQfCavzS5+jQ2lxyI5heG3PKidtwBzZw15Wxb0zGtsGIp2eA/lZQp/+Wlpbs39rqmqyvrdo/Bbh7u7vmYru1tW2spr535vRpWd9YdxYegNdcbztMG+c4gb0v2QKueGaBTQ0Q2HHLp8tjXYeQI+dOgnfsiemm2VUcpo0i6Tpdl7LtXXQ7r9Rb2fzSFbPuAw6MCGfCQyQ9HrptIBbD89tznOup7vWxYfmWUI06eTzZDAw31ZRDCwrDdbLryo3TJb07eArF8cHzrrJvWJVkOXsGrjv7+r/vlAR6AHenJN8/NyRQXSgJpixOwgFSFRXeUtWNboTOoBmjMYHbTbhQugJusREANmTgKvDj4ei3DPCG56ZClUZCKAkwCycQNHZCj3+32pn7pAM5gj1zTSlxSAB5eXoyfihc+QoTZwqRAye0FfF9Zph2EEN2h4cn3neXpeLy0riKFJ+SYNWMnaDSkGCAygafY0pqM5dxYk4r8O6S5m53GQ9G5sPBYAHxRIQGtSZjYzDZPpUxwY8p1e6a5rpCAFkyQRjvdF9Dkz0OstVwkrnTtrgbbiqo7jZrMoPSQAWFzElXIeO4GTNV2KgAx8F4cCoksIMcHcS7JRmKbrqfKRim0kWDg8pp5O5BULrd5YuQycEDwXUzz4v1vw4tQXJOF8b6ML5kljuVKvhw8SXwa5UxLDHOp1kAD8DV2a2icM3LQEbjY7l69bI8/dRFeeELP0de/vIHzXXx+o3rsrW1ZQBuPAYDB9Yp2U64VQKIuV4L9z9fJ5jb2IcMoHkfMAcBPrD+HMAVliLuN5lg7/F1ajuKr0m6EtrcdGNKgG43fiBmD88x0DM/L8tLSwG2FMQp4OJvvV7JTr2nvkdjlYIsXT/qTkpFlAy1grjFxaEsLi/KyvKyAZ75AUDRzs6O3Lx5E+1XufjvGkuV5h/sBIeHB7K/v2+sF+e+uXoOF9Am29PglhhzoXJLjK1Vw09hSekiDUMHnsq9j2NW91/2z1xN1eVyaVk2NjdkfX1dVleXzb3yytOX5erVKyZDnTd3332XnDp1ytudIL0ycHFe0AhQAAX3GF4fRgpaVoj2GM/se3/GOmKPz3WQniHJMrXKQ+7lZPA6yoWzXrwvz5bYo81FBL7vjZGE7qzldgSYBpD8/diTyz7KNRJzLWKm3ciWJDpc1MNwxJtOu0tyX+VeHgywM+J25hXGjvtGnK9ppSwup34SlPg4t5mF+yRJQ5yjA/kPH/1wr731EnhOSKAHcM+JYfjMbsSGJjEJDONuY2SGDJQhCQUJI70UgCwVRj2kW3AGNy68D3Cn7kYWImLulQh+1+/QAsyEEFC2wGAxBgQHcca8GYi0RCXOskUsXcbU2XPmNVBen4VEJgkSq7LLeAQHPoxhcqUViiNOHwJPY/aKNV8/o1seLiSoK0pSnPRprUy9wuMGygGoB77KjG5V5gpHRZYaqj/L9Wr8KuxPZQ9M2bJAcI+7CfezFgLaPYrjirlEGkMwcnDeuiYFgAOKi3nRukHiGXBvpJtNgqDKOOl8UUXTkp/4j8VeMrYiErOQjUWLmdCFTFmMFVkvKki8aVjC8YaNsY9RszFXJg1qq/VTFVACddJ05hboAJqMWwInjnG6RlENs+Hk2BcgwjmH9kGBaWLvCsjntcmgOWCly5z3A+CHFm4mYqEVg8l8MkFO4YdjDdiYW1KSkSUvURD3xV/0l+UvvfjzZThYkK2tq7K9vS2Hh0cO3jT+C6DB3CYtwUfrGqdjHs5n7h5nAJfuxcYc0W3OGY7iekxQDUXb42vdDYzgt2EVYJnwOaltgfGHxisy8ZXx7JDFaUBwEIn547Ft6i6qLJ0nZlFZaDuoyPO+CuyOj4+MsdLPFcAp4NLldPrUKTk8PDQ3SxpSCPajvz6ftW37e/sWb3fu3FlzXdTXBwcHFrdnHg+2n2AejUY5B7CNBO3mWxjWuc5RxnXaHORUCcbOGVNnuGisyCMFc2p+qLFyC7KysiqrKyvmYqnjef36Nbm+fd0uV3B3/333ycrKSmGayf45M2agHm3DWM/+CUOHHT+Qu+2nniiF4B/fbv0OGwBYn1OMfZXF8o3XvRAyJo4JZZrPvWFkR5ngo/o+pht4YeF8UwqQV8jikIfLBswqjC5hdIwByRdgtmp2nXCkaDwtCRJtp63JSHjWlA2Tnhl1D2WbKzDO/aq6cGPdxj2KFwbdev9DHwN34pzvP7i9EugB3O2Vd/+0GRKwLJSuCNaDhpu7sSD+vb/5vS+Ulz90xv71P70Eegn0Eugl0Eugl0AvgU9HAh/8w1354Ad25efefa3EzvmdHIBWDwsFpH/SM3Cfjqj77zwLEugB3LMg1P6Wn5oEAsABxZUYo5KBcW5O3vMvvlRe/qoeuH1q0u2v7iXQS6CXQC+BXgK9BE6SgAK57/2bTzRxjPXazEo8Jx/9yId6QfYSeE5IoAdwz4lh+MxuxPrKClzfXAwZa0Z/+R68fWbPkL73vQR6CfQS6CXQS+DZk8B7f+qq/NxPXy0+nG0uKnoC9QDu2RuD/s6fmgR6APepyau/+lmQQBfA6SMsZiEyAM7JRy++8Vl4cn/LXgK9BHoJ9BLoJdBLoJeAyBsf/E9Z0sTjqZmUi3HSPYDrZ8pzRQI9gHuujMRncDsMwOlPyWLFzFR8vwdwn8ETpO96L4FeAr0Eegn0EniWJUAA132MJS3z8I6P9jFwz/Io9Lf/ZCXQA7hPVlL9dc+aBGYBOLJvTGXfA7hnTfz9jXsJ9BLoJdBLoJfAZ7wEFMDpT5Tl8WzIPYD7jJ8az0kB9ADuOTksn1mNWltZaQrBau+Zdhup8Sfy0Se/6kSh/MG/3474OWaMan97DSmUjvMf1u+avq1H3nWKMet1nqbeXmZ8HtMl5+9SCiES4udzLC2658lH4eCTU1GX5katL7u6+33PmAXZ+QWduMKS9bnpdPP0Tm2mpsh3/VZWIvg0JmsWCZjVdRKxmfoZj+i+H4WITugYamDV5rVRlqzRdJJcPo2OTbUzZ1tT9mr61lHrrJQeZPmAztVT86UIqpZfaL+WqcXt+6XgU8yn+ML/r8G1u9Q7zC4S4evpGa+sxxNf52hpyYT9g32zjG9ublr6e02bPxodoQXN5Gpb8YwrrnwvrrPx8XXLVAdRhkDTzHt9OU3Z352YWmqkPrBOw+7kc8Hpvqf90e9pUe3hYOgFqPdkeWXZFMy9vT2rbYaSF/OWml9T9i8uLsrB/r4V4NYi3VoSQN9naQz9W+ueaUp7LR2h5TkWFxdsH9LXbFLUkfOyKjHvIki5Fm/D5GGJEBQPR8mA0bGWZ+D6rR1GZ7tjUVPYs/YZMhI3ZTk7C+oTz9kYlxzUmCJa6kVljLp1I8huYdHqx8WDmj0399ip4mll4T3TDJ5aI1WuZa7xdqiDB/mxMiL+OHnVf1p72NSemc9FRevpPSref4YHsv3dsiBTGwY3kHKv/G73ASfsNJ1J1b3qZV/sXj+d273xlR8rXclvackH9vtPPtLXgfu05lX/pf/sEugB3H92kfY3/FQlAABHhY610LSODIuYTuRPnvzqmbf9yR94WH7qBx+xWmuqyKE+myozczLga/utn+k1Xgi8FlK12mCOz3hE+r1QsNuqfHl7BniWPcMLdevfg4HVcBoMhlnIuxTvnVbgFLihplRXgZlWVb15XqwbylCr+bEoMAo5o56UKmd2WQGbKIJrb4YaYDWK4n0tr+X1jSYoYMwDV5tbldNop7uW2H1D08K1WRsNfWVNOxRLbZVsKohR4NqLejfvuyJddeDK1nIO6OdtHTjKDG1CQfWOku9zgsd2WGG9Ll9Ns8Mab7VtDbDqDKr1yYsxM9MqgBRmAOXEem6UdFP/SItMO2jIemSqv7Gum9fL8pWi14ay58W5WcuO39cruvOvPrMuOqvjN9D6V1ozzueuj5FepzMlxw5GGM5FPq8tbOzlxwuYxPNY85E1pLSGouupLjId292dW3LhsUfk7JlNefDBV8rZ83fJzRvbsrtzQ2RyaC3i/bRIMRRtFu0uz+bzddJ4Hb34ni8fgl4rYOxz0Ip+B3Czkm76datZpjX6Do+O5fDw2NaQFlVn7TkR1CLEPNO9Y2jjj/LUXg+wkw9PQZfOR63JdvrUaVlcWpRbN2/J+fPnrd7dubvOW527a9euyQP33y8PP/ywjYV+b3V1RVZXV+XjH/+4vV5f37Qi5wp6d27dkt3dPbn3vnsNKO7u7qLm4vGxHB4cGEC0/WEEUINC4NhXIAttKMtqw1Cm12ldOW2PXjcYDkQBXa0zplei1pYDEq/PpzdU0GSF161uH2YniytTj+bascdjY3L7mhYJL/OQ37XC9XqtFkTX8RjZHOaa1Zp1Gxubsrl5SsajI7n09CXZ2Dgl99x9r2iV9aZ+nx8WqBeGvRL7AWqCxvrxhYXtF7XOtG00Stq7vi65zghYY6elkcAv4J5bC1bbLNK9xer9of6a3rjuo7GOWTiytpMf+qbKvS3OGF8fXMvcx2cZkrTLVhPOBoTnSD03MFR174McXMasdxorF4aRmAQUWtnjmrHxtma9N/9qAb7f/q4z8h3/xbm6tcXrr3rlx6Iu3cxaeCLSA7iZouvfvAMS6AHcHRB6/8hWAgrgeCiENZOHhh8qJwG4f6AA7ocftcNKCzAPBgAnBHFWQtsKaqPwtyn4eoVe6yDNzv4oCu6sDUGPF34O9m1On6FgTe8HMGcFwvVvfT0PIId7OlDKE4inCRQCA0dVVWzlwgPUfneV3GJSbAFO3oOGWf08DiNTZFBXD/jBlXxviPEHqohOUEh5pApEt3i3t93RYWE12Rl9hioyoZY0pSHs3oXF4FWqWAEve8F0Bzcdqfg3G+0ogJCBtgDnkJuyExyLGOei5ATbywLW+gQvugtDeAtxgImpeFLBzL8JkhLwcYw7dwql1bQSFApn0V4PoOffOhZWHNc/R9Hp/DGwRsAWwA1tD2Wpvu+K0iTsAG35jinlLIfWXnH6xfzVMXUDA5QxN4qUC8uUTdaZcxsbAO4dAMGwQTDPAD2uLIvIzRs35OKFR+WBB+6VV7ziQVldXZdr17Zkb/emzMmRzM3VVgY8CmhU52BOVVfIvZecw8l4FMXUlVTgPleefQxZE51jZqzO0UiOjrW49liOjfmayNHRSEsfy1iBheHNOZmYAow9ykBzkaW+RmFkyFf3Hp0LG2vrsn+4L8Phopw6fVouPvWknNo8ZSBNn63r4vELj8vG+oaBMi2svbqyKtevb1vbz5w+LTd2bmJvkznZ3d+1NaAs4P7engEVbYwW5nZbFtrBtdGxhdh25VDcijkbWPO9xvYggHNsHs5uGIOnRbLn0ohkn6aagulSC2hz3mKssa86GPA5a7FLPlYGHEcTA6L6LPRBjNVcW1mXjc1TsrAwkEuXnjRZPvDA88PQZmueZW60f/ybC8L3hQB0NGg5cLMh47ZF4sz3W857zv266/CcyPmaxwHnZy4jGi3KOeAvY6nXjSOJpQTYLF5dfvMrDbhrzozcI209xMKJEyYOujxzYI3hHhWAkYuH54xPEW46uLUNgI01p0ezS7tHA64sDKKIKID79u852x4r/pcycDzvYEDGB3GWy6QHcDMl1795JyTQA7g7IfX+mY0EtA4crPWtn5wdFmpylYl89OJsBu4f/ODD8lM/9ChAmoErU/8NsAyUdatgzgEcmT0FcFBGyPRxOeC5OKDJzuE1WTa9hzJwpvA4gANohBU2FHwensX/L8Gdn+IdNg0WfmciXS5m2XR3UgKU9sBK5YcWTuuXgjFVEZ1lbJTrMgpgD8hSQC4AclRyqAS5ku2grvFRLICtApwEmCrLtHrz8QEWUusLi3dVhgAqodBl36fBFV1ZOa5gX8vYxsFctj+6mxZAQctuKBbFifWkjdOUR5uzfvAHUJ0Ggo2XVKJdfIOKTegqYGxNVuOJMQgVRSXww9eD3XDlkesrFSu3hMdNisJXrPfdMWpVoQ6Qc+XaJ28B6bp0XNEOpY9zv2pnbpl3RZzKV21iuJBNlG3akqefvCgvetHnyJd8ycuNydrauio3b26LjI9kbl6VO2XdYbDQpTw/pwChaNHOhYVSaPMTTwbGd8BWdyz7nPM4IKyND+ZMrmsDCGRZbF1j7pI0Oh6NnRFS1m5szJ1+R99XgGfMnYFDbY3vLfPDYNGD5Z6IMV/DBbB5B0dHxr5tbmzIYDiUvb1dY+zW19dlfWPdBu7o+FiubW0ZO6cM1Pa1a7K2tmZ93tnZsR4vLCzI3v6ePc/cIUfHwWUY2JoHSw+CCYyUydpEPw8WrfyYsu6eAZijJOGwV9sc9+u5j6UCHZRVuBASJMK+lUCwMRYo0NW2THTNzAFAG5M4Rlvm5wzMLi2tGAu3trYsTz99SSbjOXne859vnUmg5GubU8hRGXuJRBd5pgBsezfLPg/QTxYbnyf71jFiONNZ7Xh1uwC2dm+LZuNpd8m01VQX/9yX0mCo7ce5p+/x7AgPi44HSOzv/uxg/mEhDE8HnGtuqCp7nK0ml0Xsuc60w0vCbTtuxIRBCmsbLB8xXHpVEOMluIMsdCd4xzMAODJwOPtz4gZwFZGPfLivA9cs6v6POyaBHsDdMdH3D6YECOBsgzVraZ7rtqGr1esEF0oycHpAG8OmIMoPHQNwZkV0MGevARJxDXZoU/DiuW7J9e+aFdxOMr1GAZy6PBmvZ6/p2gS3yoGDvgSiBBv18KwKScN0lAMqQB5dS1QJcZcdyq1CF7I+oWhEtES6tuV55KbgolAogKMrElRWHKqqN8LKmYoLDke8l1bh0GgaRo7sTx7c7jZVFI5Unu3GCc5CMUnljuAs3Tqd7QtnLJy7GHdYUI2BHMAHz9wi/VqL0XHXqq51OkCb6QkOWl0xr+C0y8RhqiSTluCPc9rZiGD2cG/KkW61bGSwFwR0psy3dEeAucJqmmsXXRoNl7sLl7s1VvYjFObistptNxXMdIn1EQj3MbAmcZ2BMLhScQ6YHIvLGMfBv1VGELICICJt0Y6Qtv/SUxfl+vaWfOFLXyIvfdkXGQC6euWK3FBWaXSY7I62xaYr4NP8QBV6GmmobAO9JvYAACAASURBVJuHa6FIHMBZg+HO7RSZK40VZvi8DUbJx5puaupiWNz8UgHF2iLo4brSoVJQNB4BHCmIOzwayaECvNHYfuuj7BonscwDwIxVA3McDfDkhiYFd2QwV1ZWzPB0cHgo+/v7Bur0+/u3dg3AqWzNlVLjwoYLdo2y2HoPA13GgDmA9X2TircBIpXyeGxtCcNCaNSY7Zg9o8LSp8GK7L9eaeCVrKvuf3rfwsjR0JT7KPYkvYcxl8VtkXNRGbij4yNro8pe3TsVxC4sLsmmuVGuy6VLT4naSB543vMqQRiuieYmWPrEuY/33X2RgLJggdxXsC7wL3UB/N0BvY1xJ3eLBD18Jkl47sVB83FChpE0z6M0wlRXewMsziDCeyX/7iqNzd9+jlTwbfPF13Owo9F3yIqxk3G2TfVZcXS6smI/oydJagzp/o/tBKA++XO9/zu++2QG7qsf+rPiHZDjwvNEZfSRD30wP+hf9RK4gxLoAdwdFH7/aEhgbXk5D5hgSnBQETecCOAKA6cgDkwcQBuZl5kAjkAvzKPuqsOTzd1jGANXARzcJ+cttsNi3tR9U1k4A3Z+WrvylvEA7I/bjHnIV1NxqPLVoloSp/iEqaAvLP6uqND6yYPLlClagNk2+KXhaa4UURehEjn2ncEUk2hjutk1SodpkbmVNPFc7uJCZYcxIHRdiia5BToYNzIZUOVLnIkfyLUBDtIq6LCxjwQxqqTpOKHP9gz7HKA/fqrFNTQJB+PuFkhXrLAUk49wgKT39BY3y5tAzEBNUdD4SOuOi7CJs1IXOnOlU7YAoIbubI6h429/sLNvxUXWZZXycDlUNy5vLS3uoXh3NimOT21vo0/TDTIs4zCi2Hi7Wy3nb8zjGARXZtnewmR390oFE48++rDFK73i5V8qL3zh58nu3r5sXd2SW7duymh85BRjMTyYIqfKsSvIBkLQrvmBx8wOGC+rcneQZwy2gsCRzxcAaCcYnDFtlWaAstTMYcBIt8J0d1UXvpiYbhfheKcroD7r2AAH5qO6XO4fHBpjZ/8U4B0i7uxY4/AMsOoeqLFzQ2fvoIgDFKl4dE4p0HLX1LEC26E1UuWrngULwwVje8EMuttugPBiSLD9x7h+d4/Ua2n4IIvSGh9COg24IxOFflaAQxddWwi+KbUKDBaRTZ9ODFg1whjDqWB0NLK1s7AwlJWVVUtaogDu9JlNefrSJRkdTwDgnALi3ggwAwDdNfzQrZz7DNkr7rV8nytQ98MugON+V+d8a+TCJxXAxZ7jAAr7G6Rkz0YDmvaqPG0e1/PBtzsaBKyvNGb6Oo0zhw0k847O0bYXcdVmCHRmlbGzuBQMaIxzXS+NUNwNssbb0gOEq8w3pGB1i/AaGYjIO7/7jLzzBBdKZeAgy7RZmuG2xM5/6IN/3N2O+r97CdwRCfQA7o6IvX9olcDq8nIW7Y7TBocxXBfkZBfKH/i4xcDBZRIujC3zhs1XP9MftbKHq6OqG8G+lQxfdLUMd0gkGLCDzMGbJi3ReDdLXqIAbuhxcDD7hdLanvAAl/qeWZLdQtydDaHw+r3inCyxZ2QqGUSv97KsccVV0p6lB7qtcjJmGZ9XgWAAOE9ooioessi5ldgbAZcgZ1d4yBJJEGiZrFQ5UPaASo4DV7fMU/kgI0rFJqzX3mRTLv05BBVURrRPdONiLARBnCnLNo7qOqXjXF1lae3XGCJYr23aWeIX9I+xOMGwjZHAg8qIAsIAOdxFA4B1rL9OYKKteo8Oe8N+uIJU40cMCPg4gv2AMoN2QDHWe4KFwxzmGAF8Z6yINg/sBsBtN4lE+iq50kcw5vJhUpeiEsbU1Xaam5rHdWKMdBBDO7Tbjyz+sSj2rljmGnC3K4tdxPzD9GWiCHxXE2x87GN/KqsrS/Jlr3613Hvv/XLr1o5sbV2T3Z0dd5cjKibzp4yVygNzmjJErJzOJZUvKC3MAwB97fdwMC/LiwMZDLHP2NIs7mF6bcxPd9EEUO+MdYBHf7+AFzBXieR1zrYKKZPUaLsG5JEdkOG7h5pAZCyWPOXg4Ej29vbNFVOnh3mpGVOnvqR09y7aqo8VpIH/0bUaU4HsFsaEdbGgtKM/5nJNA4kzK7ZO3ZXQnKhjPbtrM/ePDvNERdrGytaO7rUio2PNMurtiYmGq7VvaWRwww+ZXzdGIcnMEdaMiCwtLpkL6dAB3Llzp82F8uhoLPff/0B4BbCPZqybQ7IW7rfcv0wG7pZZk6lgz8Tc5f5Ol3UCopw/mO+xrXpvk7HLtWBbQGHbW0Dp+xpZ0jxIGm+EynCyfQMPF2Cb46xyjwSbp2VvTo8BH9/CelkirNibkDyGBjAwaczimgaPguUy2VQBdbFnu6snZEBPA8ZQp+EvrlcA966z8s53ncktp7zSGDgazMJIFwYmxNl/+EM9gJspvP7N2y6BHsDddpH3D+xKgHXgYPWi5bAeUs/kQvlxefcPP+axaXqwJkADE4fN3BKWmPICJdoUfGfr8lxzRobulA7u7JAO4IYMcpYEZaDZ1YZ2kBEUEjDgnq6MUYctdE9ElBXXRPj7hW4yNVHg8ofDjwpDKKEGmNxSaZ97NjSTabqyJfihlZFHPkALwSWaruCHCi1dXXAoKvAhEGlBl19nwA3bC9nAChgrCCPgVQAKi3Vm6EQ/KYpUblPZabO+QRmBqsnfxMEELmivu1aaItxaW3MQ8NyUN/920qVqGa7eAvg6C9dROPR9VfqgICQo6Sp1dXyDIaWC7LEiUBTBoNj3PetodVmMCcTkoJRlZRNDmW6cV6f6UNlNKjZ1guptCPCa+RBqvzMGnG6McQk3yfb5dAnWZzRu1T73b16/Lo88/LCcO39WXvfa18ra2rpcv3FTtq9tW8yWskXJuLpi531Vl0QSyzQCGDNnGiAzwyJ5D9eZfr6gRhpzlXZQZ1lnFdzpfmAjYvuLOpPiZvhNAMo9AcpszsEgr2mgiQQMWLcwxABWedSP3TOBENeygxcm8/CII12nR54Vc3//SA40mYoxdsqqocWTie5xCpAUnGIfDIW4A9wqYNOVFnuSfakFrcoIxj6YdiRIyWPhAFTSwJPzqyQrKe5yYFHbpDscp9h/KwPHLXUOAFjbZOybew4sLS0aiFtYWJLTp0/LmbOn5OLFJ2R+bih33XV3gGhzn6dnBTMX07hQoHqui9ynMY4JLnVfhRcCrwEehwtqApkwEmGVh1vx2NjTlFvEHjpYzbnvzK+HIjRA0ucJjETYM5lhme2Kvay4scb69vMGMuc+pFlA3Uugs0Go3BHTRhfcdO3m2WWMJIG2G3vCsOb3q+dInQd0zSWYq3uWL2Sbiu/8njMG4mb9fPWr/jyMDe0+jHWvP70L5UzR9W/eAQn0AO4OCL1/ZCsBZeACRpgCgQO6WsBOcqH8hz/4sPy0JzHReDS1eiOZiaf6d1dKgwV0r/R4ObbC4JwDP4JI95lwC6t9iBg4B4KaGMDcKPV9t2YDxHmSguqvH8o9+kVQyTiuChAIbEKJKYAOynymhzbl0w87skbEjPQBqQu8sc4WkGfKD/9XMCQPx5r4wpQMWjr9YWkNdRUVFzTjR6WvVfKhlBChwUXKk0iU7INJ9BWW1F1wcDDH/8KVEwkIAeLoxmqwNlwz4RY364dghAo3XcHgRuMxWSXRTPg+Tt3MpT8FrD2VfZNNr8jOOwXrtLMexsyQOcJr7QtqdVGMdGlLxdH1vhKv47C6ADf7ejPubUe6gHJaZpxlyTBgCmSa+HAZLEPFRQ/lk4lznDXwv2M+k9BzFzGNdXvyySfkcz77s+WhV32ZseGaQn97+7ocHO67Cuwyi2z0UDI95wZAXIwBngsFku/ji5j/MFqEgussvZUrMXc1HQ8owmZEwpbhXYTiCqWajfExLAydGXVcFozaMeYpJ7mDQd3j3O3RQVGskSbjnveJ8wNmK3O/VMA2Oh5bVkwFcxo/uH94ZKUP1F0SrAkYOwyjG67IeDjetcQqsW59/lGZjwyL7m4ae5kn+vBMlLZUA7MwiQxnGYw2WOKINFMZZemQCnYAQvId3IPrXpOYmOFkLJbEhAyYsm9k4M6dPScbG6uesVPj4U6jPIZvM3xu7CXeTH6ee6G7cnILcFaSrBw9EGCAy/g/n4TNEquAJfdeXuLA1/fAPDNbt8muASbWNI2mkcSJceRwhaXRC3tE7isBuL0ZnLdk09CPNp6ZmT+txQbyWJIju1sBq/XbB3PaBTn7n/JB+8LzoJoOijXnmVwov+ZVf46kPOVoiNI0bgz+cO9COX0E9O/cEQn0AO6OiL1/aJWA1YGLg1BjtpC8gBuzKkknZaFUAKdZKFW50n96aNhrdW/0DZdulTzMTQlzBTFYIg/UjoPKtHWAM1MhvO6bHVwGCr18gNd/IwNX2QkeX1SuIsV9GNQZi5WnRZMwY9Y0gT5TFE//LtNb28GZbAaZDPSzjX2zw84BIa2wxEKha1kmObgaWT8iLsWt40kfJONR6zDVWD+oX+iV96N20WTngLRlcTLFPsaQIJl1qNy1MEBfMpHIhufAwo0CbADGKhlN9BHtgzGgNhTvt26EVfGYHqxmLjhQYNp3Xk03KeAzWJ+DuCs+VFlzi6xEddlr3UyDvcKApTJSFSpvQFU4s02tu2LDnBYWuTt2wfrGXKTyzRgoKLWtBb3wnVwGPkUIKivMNhe98VguPP643Lx+TV72spfJF/3lLzZmU+Pfbty4adkVR5pxUBVvk3spz+AgiWMLFjnd1RhnaGsDjUU3DZCBcQMT4wou3by5f2UIrANrlaW7Y5rbJVw4DezZvTUph68LMnP2rjPf7kLasMJR64sjkBKy28fAEMA5O1LZfl7lQsa6Q9IUlYklTTk6BsCzpB8oeaA1uZkVE+6VKEtiXggONSPFpsuQ4+1TfGo+WtkAJithgpMSeku2PJR7Wiy6G4ln+fThmrKr2NqyDK5aXBwJWfSc0dp4Wvx8cWHJ6uotLS/KhQuPy13n75Hl5RVk8a1109Szg+uHDBzBTQMYi8GJA+PTicCNe06uiczSGVOP+33HYFb3kNxUfboCYQZ7i3OLU5mxndhvM6QAe2uNeaueDA3o036b9ugGD9/zYUhkrUX0hT9wr8Zera/DJdz3PQ4nysxgzYYLcbOVYU1znGnoSjY9wSbuyXWAlqj75LefwMB91UN/lquHa9niXxlTOicf+uM/mt7s+3d6CdwBCfQA7g4IvX9kK4H1VQVwVXuDSxKVvU8E4H76hx8z5UrjVPQujFGwA4zlBUKJz0yV0G2xBEzJd1Yq3ExcUTP7q2e2NDdMB3uawIQFvJn9EgkGeAChNhYt/XotzK2FTiiggiwEj9lQrjtKeLiKVBQULmlpLWaK7HRH80MvLKl52JMFqdZrxmzZQeqxOfpVKj5wVUl3tBjB4hbH/nZBBe3kARQdJOsBjzgWJppIDBIKddTFylimupEBd3ngWYmdgjUZxz6VQv2LcXaV8aX2Vy3XtJTj+ulVPAsMVQXN4h7NIMBkHXkPuv2kexot62SAEuBRlpEQwF3sAqwXkN1tZReMdcFU1+2ogtCuFX/6u9Ouo6lkpgtuWObpylmSIOQYlZZ7/2CQ1/ilY3n4438u4+MDeeWDD8mLPu8vWq0yBXA3b96y2oUaaxd+ksa6+Fw12WepgASUruTpnPbi9SDeAK6CeXdmX2PQaJABG5Y7WNMH2zoyxbubHmiCcJdLulT6dQY6FYBqO9UVlEYPumhy8hWtlvFrkVId1wTWSauACxbf5bqBvu9AF34CMrG/1SFU473A0o1GWr8O5Q40i6W6ZtItUUEf3ORQI9NkMudxjA3jn22rBgs2McTO9qdK3YD/VMsLM1QYOPY91ou5LWIv0xg4Y/I0A6UlMBnK8vKq3HX+vGUpffLiRbnvvudZkiqbR8VwQXfDGAXfawI4p8crt3K/BTb+iGEN45mXM4gac7W8gI8xs7kWI1fBJmVME7yADfaYZ58MsQN6cpJqiLBLeM55f+lC2az9MMPFZGv2QwNwbJEbQfRXMG7uYhnAvpN5k2sSDFyYQdutLB9QZkcahyJbbtTXRJt0BJ4pBk5dKDuLItYRs3F+6I/+sFfhegk8JyTQA7jnxDB8ZjdifXW5HHCwHLrOFoI5yYXyp37oEXn3j2ghb2Xd8gAicGM2LYYsaHA2NmKera7Sm+7JunMecO6sGy72TFTuLglGbuhgriRGMVe0dAmjJZFgMWK0SoY1ZAzDf/jcG0fXOweQaHEyNOHaiLfBjtUYqVLAe3qGBYqMpB3FRIsnVZDi98f76RpTLaTBoJUgdT6XGc8aoF6oFb2njo26ObFwMV1hqusO+0m3SeMwLG4EcmeGPTIWfER1BaKikoDL50IBtgnq4DJplmW3JltyjRKLyD42rGFxIeXnkXDG4tV8NGvwPZUeSy1f46/KQBS3ywTFnADdfuT3umDrmXacbixbF9Sd/F3EhnXdoGJelGZGe5pso6mxQ/n2NdFRCPf29uSxRx6W4fycvPZ1r5V7739Adi2ByVXZ3dmXY2bq1HuwYLkZ/gHGIpuiryW0BcoixiiTxbCvxuZ7oqRIZFSy87HSRhh/aCqwielycVe8uKfl+UFWzHC99LqXYLEUxGlyGk+u4u+xHEL6HQIxcD8IRs/3i8YfrDoYBinDOFK4MnaqhkTiHY4JxlezMMIlUXOBKKhTtg6lDiZycKgA7xglD5xxoftg1xCge6vB7fAA9nhcuBoEWw/Cp7i3FU8Dat0KOBNgda0smsxF2TdtI5L+DBeRgVKTUK2urMm9d98rh0f7cuXKZbn/Ps1AmSoS92mbmp153q7APFtipwxLFZLNxJwjS1mYKhq3yA7X/QXbcPVUqKvRgTG9Ijz2O/dgJo3xcAI3UKI/fgIVt0mCue56p0RgbHPwTO8F2hp8P4ZBCuNmrJsnOeJ7OGPoTVBe04WXeyKLlFQsXZE+rwt3dRjKrG9RtgIXmQvlCUlMvubL/jxXSMnaSfCm3f3QH/YA7pnOj/6z2yeBHsDdPln3TzpBAsrA6S5Pa59t43QdcqX6oyfUgVMA949+BAycHdxuQaTbJO/JtPJMYAJCLjODMXaN6eXJxjFbW41/wzM06+TAY+MSwBF7MXsg0ydTaaHbHt1b2D5kx4OyF/iNJsPuGe0W38hQSItoHJa4F9xf3L2OWdAClZXPXFmmEsJLzHrLNM+MKiqKCNkichtQsIp1vSBA1gArj4psljzATXGxWBFPb10TQNDVq6kF5Ae+K1l0wzIXnYo+ycKFUu2gvbj6tUxbAdFMhkLWr4xFMBYlYQLnblW60Od0+9QxTkBFpi1lh/ijrAUVaqgrJwQYnNNMYEA5xvM4Fq7wUVlC2xJK17YmAMmOfjIADrIgmzntJtlO4TZ1+ix3Wl6v6y4SJHgWze3r1+XJC4/L6c01+cqvfKOsrm/IjRvXZXvrmuztH0S6fVtHM4olg/VJ6z6ZtmQEMkaR46lrITLNzmAvGLNmewPj07iWI3YSco++RV08B3CWHKWYOCwRSwXvNUvmsQG8iWVShLuoqqzzWrx8fIgR9vvHfhpu6ano6yu4MLqbpTfOxtzdXTnP6dJa5zOuw9gD/AJvoU4dXN2UtTs4PLKxOTw6sgyZWvbgSN0xaXjyupqMtaOcoKM7wI6acN7ILj7zeU35BqD1DVWBuz5PAZy+1vsuagKTpSUZDgeyvrEpd991j9y8eV12dm7K3Xffl4bFrnt2AS6xfroTucivzmcDviWBC8YH4IZwo7uPdPtU1xOuxV7IsaEoEPudSbt4JiAenPVPnWGmO3A5Q8nM6v3MIwOHbIwJHovnwnCJwE+4SMKFMkGsJ5AxZrlNwlT7awYCB3rpcZ/u5Wl6LLGTrsmGV4jtuW1JFwK5ZwRwr/54yJDHbwWy+vqPP/AHXfH3f/cSuCMS6AHcHRF7/9Aqgc21VRyUUTA50/9CeZzIRy5+9UyhGYD70ccsmYgmE9AfujPGIeXgzhJouxtjC+A8ZbkfwLC2ZewbMrPBiq6uU8bH6W8W7p7XMgX6d7JosPR7jBs1H1ck/AyMQ7cqzcBmrVUzFCi3SFNZpIKCy10JI+jSNnqK/C77VHw4/eAtQfTeVmOcmPK9aG48jBk7h7Mbh3UTJ8I6RXTF8SQZKqFM4Jb2W7uvM08WZ2T9Qewd5OHuXe52RMXBfjPugmyLzhhXAJB3NM3CtRB1zRapijOz4lEn4XsoNYDpF2NTXDOrKxCv6TJeUCzQX2S/w5hBWYFyQiXahtlnu36OkhOZnIEGdroXGXvpjEB+M5dLZUy7iygS6lSwV4wpyVJ2QW/Kg8xjZSkpB20rYqYKaHDW0YADE5jQYh+ufCzGXGhaB3CawOSpixflgfvuka/4yjdYTOq2JTC5ZkDBALADb0cWXqUba5JJScgkud0g2hg1q6oBYk5dtNVo4zGw4WrmUNit9Q27RAORuVDmoJI4iH3GXI5pfGL2WCYpcSMTQZZtEHC5VLCGmDpFQscyGmntu5HMy7EDu/T8076iLAGAa+bv8bIZngE2WOSY72XGWB9a9t3WE6+lGt8kpWFBdyRP4d6jLN2uMnTG0h3L3u4+6tpZoXJNzINsmCgdwIgz293tKelO3a4jp9+i0ZH+3lwnkXny6MgLkosY+6YgTgHc6dNn5PSpM7J97artfWfOnAtIliA25yMzXoaBwfcpPhxgFi7h8S0dR4sp9v3VwVCTXTgyopYsnNwPZmhsZLN49mVogO1kcR7qyKEm6qAx8IVx0RLyoCyO3sNkV2uvlX0B7uCdtVkSsnAPY0ZKJgcCiHbXd6sDVzwNCASLl0ECQJ3xyLzpWz5+x9bucdK527sBk54p2GN1B37Hd582Fm7Wz9e95tGIi6ZxI91I4YXzh7///pnf7d/sJXC7JdADuNst8f55UxLY0CQmVPRZW6YGjU8m8pETGLh3//CjBuAsaoMZ4SoTx0QmzEjoqaAZ1mBALRIPuILhacIR7zaAYlfcKaFUoHg3lQtTxgbuHoMzo4mbIC/FUDse2HF40n2SBzVt9a408dSCUtBViPElq7lGt7Ni6zcga/Z5JmugIpV1pgAAODSeaRGwAvEsfqjyHrPcBavFnuAvUkAXt1UDDWGx9bpRmuVvfmBuWQACyNZXFeKIIQt0g0B6ts1AX7iYOoCm0gmkl4xkGZ4KmqEcOIBuFHgYBjBuUMjIgCbAZEY5PCuVzNbFreBJAE1PZ04QHKUhAsiTsfLxizkCuoNMXAVvuFcuNQCo7BeNBjkPXSAQRlGAWyWNLmVWBsqZ0riY0yrJw2wAkBxKU3SyvIGEQd1AzPMgE9wtGIYQyGoiTz51US4/fVm+4MV/UR585UOWtOTq1atyc+eWFbOmfOGCllkNyWqScatJStLt09kEd/viFDBGfziETEtypC5jWf9mcogA5i6NWPNeT5Hirmsq3Kk77l+4BRRRfI+un3AJNMWZJRQ8lg7QX0Ee2Lp5A4Bw0fQiArHW/BZgUZz5IpMXrDDrZNp9M8Y3rA7NlGnnD4kiLEdktqSnpBYqt1i70dgB3bHsH2giFY1ZQ/wd6nFqgiGfbJHEtmSPceNZuK2TCbXSASM5Oj6yfzqey8vrsri4IIuLQzl39qxsrm/IpUtPy/LKiqyur0dW41gvJu/cPLqrgx8BVLFINewHxjpZWYU0mCHLqNdkjP0347VyXpYYxbIv1Xvheb4unVnluZEJtDwLshsbeb2xTCX+rYmVK/sh90oYJGoiKzBxZpxg3JkgYQwTtvDcshIKDt6iJqYnLLGlX9xJ49zxvsXW4GdDMMd0xXaZV/8Ct5V5+ybyzu8+K28/EcA90mRP5rjXNdsDuF6Jfa5IoAdwz5WR+Axuxyll4NwTI4GPK5y+UX/44lfNlNC7f1gZuMcBqDxvt6oFyrQhDo6p5J1Bo6UcJx84EbJDNYDblTQUagVzF8VzWVtOA9y9GDdiZPw4ZwHbBgyE9mY16SJ+gHRKWPBdD6Nm0ByUmSSio2ebbqwKo6aVJ7uTVl+3poaME8CZVdNqspLhIbiiuFOh50FM5iQGpB64JcamFrnNmLJMAQ7lM7V9WLk9AQwVpdIMKvaEIoin8Lg/V6z18E93VAdZ6eXDQfBDOtPcd0Fbq5gn+GFzoBRAwvndwmS661ewX67QUcnifK+ufIwPqROd4I6KexFvPBvP71jrS627BMHpnjtrMZFlIFCNvnb6SSCsnwdQ93XW9Aur2l0rM6ss9c/kcrI1nLOhyzqWsx5ORI6PDuXChSfMZfKhhx6UF7/4xbK/fyBXtq7Kzs6OuebxmaYI1gx3PiYJqLIwdrTJU5ujH9kKNdboP/1hPEwLxNq5EPPH94p6rzRWZV2weq/utV02t/t9Av5Udq1AmLu2eeITLc1ia2ssc9ZHB2/O5uk9dF8C4M06dqxXh0LlxNYOYiw2FMaMacYZELR8owBOZjDEuGN65T5sLpkOLUUGVpj86PBItIadJkqxBCoHR8a2KthDHbs5S14DO4XekF4UcPG01kyUfTsyplKzlM4rgFvSBCZayHtR7r7rvCwNh3L58lVZ39iQxZXFdKFESxsmuVlDbjT0HtkcTA8JLcVABsgr+Xm5CptnzlBz/WFPZuKbApT8gVNsdlxLeXrSrbJuK0Br3PfZ7i6AmzFvnWsui7W4gnOtRCIczBHLGkuXSB8f1LAjsHM5MYaToLCsPeyh3XqKbqcxQ5XH3VYXVj8gWfYhGj2ZyDvedUbe/l2zGbivf91j4SLK8TDZaYA9TIDygff/3qzts3+vl8Btl0AP4G67yPsHdiVwen0Nqp5v2iw8nVBiTj588Y0zBdcAON9kFcg1MW9uMVas5dEAUWLAd2VXJLzYN/yZou6bHXgG4CzKJDLSWRwc04m720ltZPH+d6DoPdJadQYM4R6n/Y36Qp7hEAoTFMiIk+vUC0qlOP0GPwAAIABJREFUE6owDzK2wZisiCXk8Ztxf9WNh4cVDimydWD07O7OYLFNcANjBspUdIM5YCyQ1z9CcgtVIN3w7unbjU0IZbOq7SQXyF2iCXR741fsPcZLOFtB67fJ34vdpoI5O4NkghyAsG6SklkKdj3gCWr4XcqstoUMJcdH25Sxeq0VHu314H7/AhXdKU6Mc6+hN7JQNJTk7He3r7h9p25fmcj1+lRQ+a3Mv4i54ip7wxIU9g+PctbFx9uT7wD0JPvmU44Pst/7+3vy6COPydHRgbzxq94o9917r+zu7snW9jXZ3dm15BQ2duHDxdiZzD5ZwUZj4bf55bWpvP28VsGblpbgeqzxuvU1xdYFeWTXCOz070iM8CkcCY1S6W6zFcCpAaeWxqDBAHMmx5hsWgDmiQI4MnK67rW8gQI5fY9JVDAnw+Jla1nHHK7OrStldirBSM4Zm5MlFXxcXaxOXPl1d4k7uKulsXMjsYQp+4fHcnSkZQ/Gcnw0RgzeWBlfAAkFe8rwj8fHxtQPFxZkdWVdBsMFqwN3z913GUup9QQ3T52ShUWMN1w0/F/ZorDc0sDFPSkMKp2YW7oR2tfcuIDEU3lT7BtZCBvEtccGVyassFz6fZ4nJlf3USdLyzmHuHCeXzjfwMzBgFfnY2vAqhO07D7OuNX9KM4Fnw5IXMJ9DOddlBnwuL9cg1x/cD01L5liCAO3Rz8CB+oRO+7MX5ER4/0whj5OcyLv+C4FcKdnrro3v/5xv5zXA/ybW7+D2vf/7u98Ciu2v7SXwLMngR7APXuy7e/8SUoAAC5t71VJMXZofk4+eOENM+8GF8rHwbZ5AgAAOFjM8L7DNi8rAOUBZzKAhbMonoGLh6AdcPq5Z6CDku51oNQi766UtrG7b2QcuF5Q1JQXsy7Xg28csXh6mDFOo6Qv8CxnYKfQF1o7k21pPWkyZqa60oQya51yxtHuSpWuDUwnswTgAaDJmAWeg1TiGtcwP1m5odT4CLKTZJvAxgHMWQY+Z9GgI7VW3VC2aU1m3BhM7Uhw4eCEllp7n0qD60bENphEzLrnMjjBJak74aryXQEdXzPmsYnbIMitcR28cclA2YJxAmZcWJmqmCPuMYaxrg5DRcExBZw/LezL9vszOu6qXdCWf3fhoytSNetmAHJ+lkwnxIFB8SF0Jc3D1HwC2S3Q+cYz79bOTXnskccMTL3pr7xJ1tZW5ebOjsXA7e3th8sWwQEZOIxJWzS5MlYE2jSq5BChrZWBg+t0Mm7YQ9Ldl/OkBfiMcct4rpOV5Bw13reyLljK6Q5shgCLP9IkEXSl9HFS+Vn9uQTNBNqMP0KCJr1A4+fwY26WXv4AfBgZPHBjwBkAiyLHpVQCwYiDPh9DtrndQ7wfnYWW7qPJstCrgIaR6IN9gD3cEpRonTerW6dMnYI2rWmn4O7IYuy0lt2h/lbUNz+QFQNwS7K2viF3331eDvZ35NatXTl9+nSU/FAXcjCE7TpjT+nFwdVKt3pm82QiKNvtzLgAY1oYpBi7GxQn5iplxX0zXVkzngt7Xh4v4Srp+xziwDFXeC5GxkkmtvJ4N6uP2rB27cDU2mtoW+5MeXrnfqLtMgbOWFJcb8lj3DAFMJelYHhWItaNiYa4X5TER27cshCH2B+6cfPcOzL+1NbsnBh4e/t3zgZw3/AVCuCKN4p3zNyhPTb7937n33VmbP9nL4E7I4EewN0ZufdPLRIggGPSNE5KHITQPD544StnykwB3Ht+/AKUDov1chcni3UDK2VAzQPhCdpsMy+gw/4uSVCQuETP+CHYLWPfyNB5EW8LBgdwRNFvB1fuLtMooMEuuuLHWD93Q4KCw8MvX7egIZU/Kp8hFMYMejKTmqCDsSA40xPEUYHmYUygi8NWL4WKQgMxQR3UGAdP3oDGyq6g24uq0xpdf0e2yVL/y8Kp1JLM+LeORsD4N/Y3mC0HMKYsuBKbis9029FnsFGN5XgGgKlKeVWkkz2BVZYQg/EcU2oN42GKrKiQo93FAk8kV3bmCuDY7moPcF0tp0KB5+2iacFXrWcHzNXGHFYQ94wArjt5HXSG4aIAZDKOAagJLjj/S2r7gHo0u08mcu3aljzxxBNy9sxZ+eqv/Rpblzdu3DDWRF0pqRDOR100piivfLiXmwhQzVTnNvNLMhMCTTAcBG6VXVO5NGvNwVVl5SqQ4/WVgeuC5TBaNF4JCRjrmHIf4NyPmCAqoTQSMMEEjVSeYANDhz0yWTko/ChYzuy+2B4N2DHpisXH6q4IVsuKY4+RHROIEe6a9gz+vxpLaEVzgxr7hd2lgLfaYdu2ab3osH6JWcM4YLB0LHKstd9GYwsDHB2LuWLuH2g83Fj2Dkaytnla7r7nbrm+vWVJTjY2TxvIskRG3Cl8mVbgHclyoo1kObX36AfBGuTgHg0WDgqmvzJQCrLAUDFWzoFSBXlFHjTW+cmBhCl0/4+xwxy1fz6uNJahjzi7kMk5E66Q8a/zMfpSwFszH4uPNxlHZNVl4hKUSDGviWLAQlZQ74UDO32jGz8KkIefMKJUefjzm73L5wvfU/D2bd95qt0a/a9vUAauhE9wT6T8VCa/+9u/PfO7/Zu9BG63BHoAd7sl3j9vSgJnNtZx0Fnmx2rJTje9Pz6JgfuRR+U9P3bBv8/C3al8UAHRh9ISCdeRVBcAwPJvs1CSXTMGTrNMarxby8CZsyEL+zooACPk93LrIJkhHpZ6eMHNBRkIAfzwJWZypFW1cbNKPd+upVWTLa/B46Y01tpC7gKUNuSsOadPjhTRrEtkmQ01qQiUCTBxqeTBCF+Ah/ejHnhIQkJgwANXnVCd/fSYN8uKFwlCGPyfyhk6m9egHQygdxcnj8diGTxYeeFCCgs25MXsmXRdonJNhaDRL10BwnupzOPamhkvlYlsV9EmyaJRZoVVSubHlRdvb20X4z8gBk/5XZP8oEFQajj1jOEsHIF9kO6zFZBC4ZvemLoMUX4n+wvJIA4FrIhbygms3VqejC/G0j6mESO9m2a0I6hGU+aefOpJq9H1uS96kTz0qlebRX97e1uuX79uDAsVPlND/Tks3E3LPxRSxr+V1WOpzeEO2AVRqcAVZZjuaMVti/OoVaLb2Kn0DvC4msJ61Oc+U/ITPgcuahlPpN+3ZEZ0IQ0Dg2cztX0NQAKLwj0EPJkk5lqCAMsH6xk4DHwOHNy5UwFcywDucE8wb8rOjUcK6g5lPDpKYOfABOUOkH0zd96yp7ilImc1SxRg7PADY1TLi+V+46Ps85LuveqTaHyiiBYZl4Fcv3Ukh+OhbJ46I5evPC2DwaKsrm1Gqn/Oa4IXApt2xbghj+uvrEYaSjie2CNoVGSsmCeg8j2Rc5ZkNgFP7lPVIFFbAokF2+YCJrtGb4hawBtgHeOaZ2TeM21KWUKA87SrQNaYWJuXxbDGfhu/GGUG4FJJIIt9Lxk4grxImMJR5/YapQ1y/6zgzZJzEUi7LN72nafk2/7qbAD3TW+8mFmPXQQ4g7Fv6bndA7jps6J/585IoAdwd0bu/VOLBM6d2oS/u+OYLhOgn/3R4ycwcArgfvxxZ9gmMrR0/sVlkhkpGatWj36n/EyhIYsWypTRbrCuK+DThCVU3DXb5WDopQRcxXBlLg5paIGhamQcWav8gglkDFtxtayMHRlEv7bJbuiWSJVZsFRc1QVI4oBGWmiwZ1AcjkfHsrCgWd2KIuXgwNJk0xrqAAk6n2cFZBvpkmigNN0+wXrC0goABhUoGAlT/KHcGoDUGEWv+2VXMvNlmGZxEutnI5Y4UAu7mtipj3o3sgaRp7GnwyZpRwNCmRSmqpHaPsqSbSAQ1es09rGxSjMBTMmMRiWCcqZCH33S6VFj92YU/uY6UFBBN726NrpgzuYns8u5IaEqwJVz7LI+qRhCkUQ/PWNkicM0I4sp4YwJgiLJuRLA08cJzlN292bPg+GiNWLAVQ9gMpgkL+GhSTfUPfDC44/LzevX5eUPvkJe/PlfIEeHh3J165rcvHXTEl2ky3ACSeBvFulOIB5guwC2zFSZ1n/KWRm4YDJ8b+iC3DrOXRnzs8rgUc4VUHcPhzrXeD2vmQXgqvswHAnymM/2Yk0mgMN4mgHKXcrN4FRqgtFd2cbNPQ8WFhYCvAMYIrbN5GjAEklDJuMjmUzA0CmgY0IVbDyM8bKBcmMcmVBvp08h6NEEfvCioEdAY8Bin+lF4EYzK7sQ1rGBzA+X5Na+ljQYynBxRa5cuSrLK2uytIzSNtYeppCs0DEMOMzsy30d8xx7pK4fGLG4lnJfwc1iX3GDxmik7qgYr6aQdzXelfURz/LDk98lQKN7fh3HJtskwVuwVOm1EsDNjT+xhuthwZIOPiHTPdqBKd1Gfd/QBDScZ0xkogYHZovlXOeZwf7VjLEcFzubCfRNkDAAINkQ5o/Vaq0Abk7kbd+xKW/9js3uMrO/3/q1T8d9kCUVX456enNz8tu/+Zszv9u/2UvgdkugB3C3W+L986YkcO7Uhiey4GbplvxQ6ObkA49+xUzJaQmBn/nRx9w1JOPdqsuDHVjBPrhLUNwtLcrK7FjNL9Nl6FYCAGeg0LQh/LZDwpObQJfNgxsHlLsDupLkJ3XDoEA98GPR4yvib1PGNXtZSTvtltXmMHNwp8H5pty56ydvTMU63bwcw5VnIw4vFXK7v97HlB5PfsGEG3XHiIOdDBe0DLP+2nnqwBQqjf2zIHr+7cpbKv0ADKznl2CHvjWtm1+bbRKKJy22qtSZWuDxFyAjc4xAELH2W1G6YhyTMdTvQcGuU7Cg40q5duLrEoh4zIuzouxzJplxttBBHe9emTjrQZln9TMaAgJAsJZUcdGlgstZx3slo0ClJzNG2pzyeFLIAJ8RUELByeyh5hbmwJtJdcwqXxjLLiBh28mW18+xHnSNTuTw8FAee+wxOTo8kNe9/vVy3333y97+vmxd3ZJbOzsG5G38vZwG6m15+5paewRxZNqmXSirIpkgfs5i77ogrpkVhU2r4K7rUqmf0SWzC8QrmGM7cqywx7FNFcBxrlVXYkxNZuJlGYycyLx/Zol19+Koe0ljmCchCvc83SuHVj/NyqoUgA6DDGSP2msKvhW4IWaO/2x8jOH3RClmCNB/uh8xD6XH3Pn+EUxIks7BrjdsXR0UjwPkDoDaeeYfL5O5gdzaFzkaL4sMFuXK1S1ZW9uQpaVlh4DJ9OccxqyE7Mhq55wy0OeGBzMouNt6BTdhTOt4VajrKcaxxHwFaCXthM4F213cBjFP6PaKpCW+BCIenOEENCTgLHPwXYyfDdNp9evgOWL7JtdWMSByg0RdvNjljclENkpn2lgLU6Mnze3WaxEG+43vc27CKON9ptGB6yy3dWcQsUdyiAN0Mpxifl7e9h0b8i3vXK8zJF6//U2XZTxy4xJd/HWtMpxjTuS3fvPfzvxu/2YvgdstgR7A3W6J98+bksD505uuZ2DTbuuD4mT5wCMnA7if/TH4rdM9RCd1JC/h+36K8TC1Y64EcVMZRrpgPQCVyfOMXn4YI1YE/+w6ZqfkCemWV2AFTzLQUcgToKUSlcAglQFeF4Akygx4ZskAfF7A9ISsdrAEw82oEll8jWLVrujGIenakWf4gtHag8SnCmOnixv6LHbYUVmhwqUWVtZ/g4KTDzPZu9JD5ZuMZXOIlwQnOMeh/WDskKCC8lKdhuyXqUPhzlpBXhtTyHsxJi2Le1ewVjSGzkx2gjQdS4ubJ4FPtLkoKFDGitveCfEl3YXDOWtKm+/knNd4DiB0ZYKovJUpC2WwYWDxpPq9+iyC39oejhfGsv2xthT0m+AIbydY7fJ0/onN9Yns7N4yBm5hOJQ3vOEN5vJ289Yt2drakt29PU/g4aKgK6rLtoIbzpdaYJwtrmshDAjFrZV7BpOaEMxBhuneGkC6rEuCOP2sy8Lx+gZ8de6pz+D3CNyUlaxxVNZPZ47c78v2MwNo3slgt1lanmLGqDtBhf3UvBCiVACYbv3bam5aaQWtjefJnoIx12yPmVRF16bVA3OAjRgo3U8U0I08IyOAnLpeWupYA/0EdGSxtE06Z+CGzaRVbhopkAEzP61jOR9tfZCFHyyIzA3l+s5IJsN12T8cyfaNG7K5cUoWFhZNEnACRDw0DQ3Ym32Pc6YNmSAhSJ1XBrLrmu4YX8gCMrlMemuwfuUJAK7ucdGtygLC3Q8JuFReDuCsRirAeMa8lXg5R3DMUolbV3NiQz9GMpY45yLbsQMvZ3OxhrC/GIiz8zCT7tS5i2sB8rie8NuTMZWcTLFvlHBIM9TSwEXWjaWFfI5qN7/1nevyze9A5uvuz7e/ectLPrjhx+/DbJ16/W/+v/9m5nf7N3sJ3G4J9ADudku8f96UBO46fcrdZuDCA6Ox21PdgvwHj7x+puTe86OPyc96EhO4CTp75i4+UIy8fEBs8O50U7RHbPxzMqcxHXQ3jGBmsG0Adg7iGPitGem8vQEe2FJq9J2WTyvAFcw59KHSW/xY4nAqCjEVdh6ktqD98+Z1uJjQc8rdFwnM4uBLxQFxNAABoeBnU6F4BfuYymsA8NDb00UqSuW5TJjyPGOnoJhVAGeflXg+qhY1xgkHfQoaygDuY4p6uGSmXbkycvgmrcbB+3g2OAfABkKRlRNXY241z43UBW1bWvYuvNeamcFxq4xPXFAfUr5FwISNPAEtlPRSGNu/Y2Pqja4ALZecs2kd1gB9raUIUl5sTjgMs7MlBjSfle3S1tKF1kAN21hYRggaivu17Wty8YkLcvb0aXn9V3yFLC2tyrXtbYuB2z84MHdgFQHWSbJqlKfeaqp4t8//ALwu51kMHJcdAVgkNaFyWMaFn/FadCMXTwVwBG/8vI0HassN8BpjucZa3BoAzvrmoAkABdOZKrix+Yw9dPmwTVCus0A9pgiNVSW9fMSvMQ4QtfEQU4zkG0hGgcyD8doyQ2pMXJtSXssPhIu2MzTwOACLau1Vl0u/L9yvnaGbV3d5ZZgUmGB/H6jxyGPyYKirmYqY/ZEGL93rF7WYgGzvHMlg6ZRcv7VjiXC0hADqyNEIwr2/bH6FzQewo9HOM012YmRngUkbo6mNlaVFuJmR7SOrxb24ayZJgyRjrWmsNLdCLyGgjySA6xoS4FqJvtafnHPl3c5+hO4nmqLrtO69ZORhU2rZuOrajDmd8zlZSOwsOq/ZlnYkilcNN2TfM6z8j7tz4/WcfNPbV+3frJ/vePM1MIy22LHHc52wf//6N/6fmd/t3+wlcLsl0AO42y3x/nlTErj7jGb8wg+s2K2yox/+/sOzAZy6T773xy94Bi1oLakcUZnj4UILXQFwjhXtuPdYBcR4MKvkPECdKq+exATxBc7AeVYva7sfyHGY1fOufnbCAYl7ZF2taRNypoyv1nQcaqwFlKp8KuuMa2LqatfvzIUQ7BuAQCq9TA2QdcqyM2QaGpbNrfyw8LrLod1Ys9ahZ4mXC3OmClsMvusOwa6lkhLsWlEc8F6CFITv4DuhgHsNKH241YXiQBUwkhi5lDCAVDgrXc9q2azuRAbAyRi/kGuAgiSiUAYvRzHa7AqIqywutwKcCNSoo4esC5Xlc63pQmkswVhtf7JH+S77w37U3yQxoCYnoI35q3E6vKgjKI5N3o/fT4WJbmDhYioTuXr5ilx88qJ89me9QF71qlfJ/PyCXN3asgQm6l6JWJrMUsf5Yb/LvOiCM/20xhtV5o2ipCtzZX11D1DAoPsNi3zr9U3CE0/u0pVhTWTSda+sgLMq2bXder8K4CqTwVnLtPO+wH0U/FNHowDQlA/3Xmfd6EZe+mD9KBkLAZjAUDGmiVkGFbCpWysAmIK6USrzNv31b2fj9HPWDIMvNFxiNbulgkJX7JOlA1C0fc9AHcDH0FhBdXUdyNB+O1M4Lwb4dLYi8hIA7ng0kBu7h7KwekquXbthRp/VjQ3MBy+jQHMO5ySeW4xuzl5VkGbryZk7bEjNAix/l3vRWFbXr+8RWe7MAagbHvjMagTAnHHQ6duYzdGSkZnX4Le6wTKUoBoT8zX6QwPX1ILGG4X94nqrAI57XIxzZKbEugXQo4sthEajg41YGCYdVOUjE9gRrHl8bZzVHqercnjL21flLd+20t2+7e/v/MbtcBPPPvHcBVD8jV//jZnf7d/sJXC7JdADuNst8f55UxK4RwFcKL/lLIjzY07e//HXzZTce370cXnPjz2WdeCYKTKKdxOKAKQE01Ys4gRAxmKxxhOBmblSUjmGskaFxeIBPCagnrmtwtRaSnH4M2139jVxiasLzuwEmeFJQKgIJsuW/v5MB862JBDmoe9uVBUgBYWEIxfqb1HIzTJfD/Li6ldyrpgy6xyKiosxMKisQMBW3OXctQ/xEvixAP/Gcp3sH1kGIrAKAkzJ9/lDEE2FxzzKIl01QYW+h9R5eHyrkEWDSLlUgVbLc6XV6rVlplYQVAIzQoHrEmvBYnmzWkCPG4d7mCvToVyFxZgF4ot/kU0cB0hdBq6sM7S31o/jHHX35oiHK+8H88ckOeheglB/OLVYyqowRUyukyLNOmeWtOb4SC49dUmuXr0sL3vZF8oXfuHLrN6XAribN2/KkWY7rOUYDMy5a60D+srqVoYOTC5ajKFOxbEL5uomRKVZ3yOQ437Az2riE65d3kOvqbUk6+cJqLNMQW0bwZuBGyr5ZOBciMGcEG6UJEZ6r4x75RrIREKZiRLGK+57Fh/se2d4PET5FKxhsCiaDRO/qwsl4hTpIpfKugFQY+jSFdpYO085byBwNDKW1WLpjNnBs8xds4B3jX7VJmlol4K4hYWBLAzxb1F/LwxlYXFBFhaX5fBIZO9wLAsr63L58pYsLizJyto6Sqc4A1fj+ygpI/dqrFWl4tWF3OK6yCm36A2XzkB0xdATc5HlA3zS5O6ccccw1JGpZgmIljmiayTcTj3jpGYUFWUxwUzxvAiWq+NdUM0rtl+72yR3z1zzWO8E7jxNAM44bniXcXEJ1jIG0Ng5TwLDHaSuP5vDWDTZfu9bNWpWcKtg9S1vW5ZvPAHAfddbrgeAa9ePg7g5kV9/Xw/guuPQ/31nJNADuDsj9/6pRQL3nj3jXl31KPD4GJwq8nt//tqZMoMLJbJQ0jJMRcgCuIsbRKRILm4RAVZY98iZNfhd6j29aK8pRShPgN98rbHwA7tNZtwDZsEBwCVWmZn6PrrVHugdBpKHt2cfywMJllP9biY2wMUJujqKAuP+mMpelaCa1S3qR0FVISOKRlIxZ+ySChf3N9bBLPGwlCqAo4shM80RQIMwdGWZN4UQ7MZRA6nEe9h79jlcwQLQudodM8e0iOI+B2n49RkHBLdKuIpV2XPcqLjPYkfqRGwYGc9eGQpQuXCajEpQ7JK2mdKAEDKjlmWzXJ+UYZldGBxmHaztqq9NGiy4WOaVzxp/pzU6cD5hLrTGBxIR4WLp4wjoDdnnvQmUUjA+pDZmvEflNuyZ83NyeHAgT1x4Qvb2duXLvuwhecELPlv29zUD5VXZ2d2xZAgNqPfEB8lagQXSsWnmjgO3jIcjiKtALoFdJjBhDBjcq8nQWSHtwsLp3kCPAIKy2J/cWDQrHs7WdNSuTDALYwTZKrhQcq4yLg4ujS7FINzI0HPpQd5R+yviUF259/2N1wAAYO/jD+e5JX4yd0fNCHsMd0krZ+Aukg7qCLRyTFrWDi6WiJFSgIbr3f3SGLqRHB/h3jU5Sr0vZQE3UmawREkNi9vzf0vLi7KysmZZKNc2NmWwuCBPP31FVlfXZHl5FQaeOe5/6dLtmyvma+wd6UrdGNysAHhnr/M9B29nxk8aF1SmmmGXP5attW44BFXV+OHrLDKOWtkbuA5yrnGO1TICxp7Gvu1ldopbeMvAw+jFswdydpAae3ky3XYWumtu2FWc6bUxjqRCGMvMQol1ynM5AJx5NFZDIIFqrVvXzs1gISOBCQwR3/jWZfmGty1Xqcbrd33zzXJ2+87MMicu0Pe979dnfrd/s5fA7ZZAD+But8T7501J4L5zZ8NVzFiYksXEDhGRkwHcjz1uLpS0IGaiAGRD9LPNcEYUpi1ZuvyEjYOOwM1AmSssfG2LxZk9lhXQg0qt7MANrvh6wDYt13nYMTslC0AXVz/X8GmdrawXD2E73Edjj/PoAAAHcZH6ODSATsVqD4yxtkb9LyrsjBujrRUWU2ZMC7XeXVyRCr64p3qQvCUiYPIMd4k1Vy2Pbcm4p5wKUAA962WTECBrApFpA9DJQHfOkVAuHcBBKYfOCaXAVQBXgpTBiVT2TZ4NZqeklT0BDZWasM52il83k9u/VhUJxmB11LK2bIHfxORrrmlkz3K22uhHFs3yvhvjyUBW3Bdt8wQ4UCKpFOV8olGAn1emiQCXFu4ApnpPlzVARjIUrStqAqRqPIEC66DCjTbwywPo2tvbkwsXHrPXr3/t6+T8+fNya3fPE5jswj2PRQAdZjBpAsfMPi9MCZV9ulBCFGTfcsx5XQKPlBlj3RYXF2RxcdFErABGAaU+l1krCRwrmGNMDlm67sbIe3P96++avISGDK6duv9YqYvit2eA0Iw9LaPeeBR0El4ojWWud8xkSPf0YDlo/MDY6Ro7OmZSFa9P50kpLB4u2Dk1GiE1JGLg3MUy3CQB2iB3zVSY8XMqV8T9gZ1jzBSZuzTecBEBSI6swDjWk7pSLi4uBQv3vOc9T8YykitXr8rmxqYlMMF2QeDsgMrfszlihbh1usCgoc+ncYPzkLGB6eadlJYCY8ZZ6X4Y5Ua8uHds34WBwnpMk6D11ZM/8ajjWlNwxuv1MwV0TK9v4E5df2m0jDpwCYb0u9V4lXsFvFiyj/Tq8HXtZ4MxrcF80xiCDmRsJDY2sKgolUJXYO5o6XkBUBfsrxtTFZDXODXKjfuT3l8TjnEP02d8w1uX5BugoEkZAAAgAElEQVTeOhvAfc+33IokNOgzs0B7Lbg5kV/7V++b0mH6N3oJ3AkJ9ADuTki9f2YjgXvPnkbK/FAm8TE3a339709i4BTA/QTrwOWhgwxcsIzC3QWp7bsMAjI0+vNYC84LeRMMGQtn4MQr1rpyasCuvEeDLw5Vxi1NsxnVEp99RmQG4iwyFosHDxSE4lYWbiMZd0Wh1oOQCiOVv0889SANMigBWIy58QRxHqenrYVMIXf9DjOBmQulK8T6guxn9N0t5E1RcwVUoeOk+okEJnC9Qd/c+ouGhrtOxGgYA5ghZiz8zVIC0Q+mF0/cXZQeUhdJoppMCLTpRub5C8ILk30OU/w0G8ri7abUG3D12Dr/TmWSbNysqDqZxwTkSCKDBB/hlRian8/pGcRdBWgmvRK7VxmEhkmsSJAA3hMSGBPRcDNQfgM9e5toDAiFtlkarqBV8OYzUbtw6+ZNuXDhcVOwX/Oa18rG5qZsb1+Xa9tbcqgFvF1hDHfIWEMlO2lxlUzwVpTLaGcmBEm3SoLd6eQo6Je67A1keXnJgJy+VrChP2bgKRkq9b1uDFyA5LLGu+6XVG6RECSzT1bgCgNY3UtbQ8/0HoK6hjBkuJt5KVDObJP8DN8H217jCgksyYQGuPREKwk23Y0uYt5YiNxdLa1fWGe8Z7iLjrQcAa5XGVhpAnfLixIS4U6NwdT9xTJgGlAEO7owGMrKyop5Tqyur8vzHrhfdm/tWEbTU5pQyw1y+h0bO99/wLilQq/3DaYz3G8rR5mxgYyfcyGniyW9EWy9kDTkhuS//QzDX9W9uSbtwvw0OFMMoJxndPHVcWPcIjxWkK2SswR/D8KgRFdjLH+qi/hdGW0aK4+Ojw0sooSLu/f6XkDDDl1q9R5WF85/Kvsa2wfPCYtdzD05Yk4nYzOS5PrycfeSQLw326fz/M3fqgBuKZ5bXygDl/serGEwfmQSoPe9rwdwM4XXv3nbJdADuNsu8v6BXQncd+5MuIil5YwADorF7/7Zl88U3Hs+IYDzhCXhNkkQ18YHmd4YxbxRxNti1dQFypQVt+J5PJwpMu5OabFUVEbDtcWLFEfmt2z+LNYDFvq07HevwSECd6xZVvQKCj+VGdYFC4zb4GHrx6FrJVVNZyKYFsCZq5Ird6FHuAJEgAedxWklZwRMGfQkJEyMYfqMu9rQbcwUJsqU7pMKxMJSDUBrWSeZtMQt12axty6kdTpk1YC5khCkYeZceQfMjq+Gp6xpjP52mV7U0ZBXAO1yItSNFFkwGy6klf1pR7MbI9f4V/nwEMyhjSWraChhrUemNbuAqaiP2+r+rnu6waCkpUebK8/WUfUiXogujD7PvWsYLQjP1n8RqPG2k4lcu7olTz11UZ7//L8gr3jwlbKwuCTb29fk+va2HB2hgHcyZFTimBQBmrGRPlQIA8x13FbptjsVF4c5GyR73IcAECBB26/FrZeWFMgt2GtVNrWNZJVqhsr6OpRMujnrDuQumBgjBzYGXvAv++wMSOlXNd7U/YQKKt1B9d6V7SPzxM8re8HX1cik92Y2TANwJSsmwRbbnkAuv4NrCOzG4Q7LMW0BHNiael+ybzkHcuJGYhVn/3TPXlxYkMWlJRkMB7Jx6rQ8cP+9svX0VVHwsXH6lNcB5T4SXuJltmL9N2uxrP1QqoKxq6CO+4Ov8+IOjSXAjQivY8eNuLlcqBiL3B8sbtHier10jK/3AG+erMQYuDBwuhut3sYTmoBRZFmEGZuAr9XicBJMea3NSZFgzH0N+t5fWVe9jslOcOvKeFLsejj4rksXUb9XuiDjWoKtGhPO91VmCuDefAKAUwaOuxfGuOxL3pRf+7UewLWnUv/XnZJAD+DulOT754YE7jt/FgpcY+Vzn3xXDk8CcBr/9rM/8XgkKAnlxONA7JArrli0TjLexlW9UBwZ24ZEJfinShRiIrwunGdaDEWzJtCwG7aHHsFVNzkE24o2tKxbVeLzOiY0yHiW7jRq7zntAlivr0pd4A6XF7NPpsXZ+cFQrvEN4yU1jbdn/YKbC/oPGz1LCIARtWcyfoLfKUpnsnaaiiDTicNd0N2/TBcI+78d7CljKj14j+ybPhZZzvRyUlaZdMNACDWOJrNiGU+P9zP3KdecIA6HSg72CoabWuUxM2hMruxfAWCzxglAp5P1MdwVOYtYh6mCzGxRVbz5jOk5M9u10iRRRdepZcf7TBFr/qBqZEh3xcwUSxepGAs+bzyWy09fkquXL8tLXvqF8gUveamN49a1LWPmCOAQ88RMqz7PgjWdBeDQsJbBmgX2pq9LIJigkPepwEfZgc3NjWDkNFtmBUQZU9e6efGaCvAIfgjeGG/XNcJUtp6gcNpQQ/YFxoyuu6Z+z95z5qH2CfMg9ziCN0sy4oWZ2VbKl+CK77fsGhg1XksWrwI4TV7C59TfUW5A13e4VceEQ7ycgl1n4LQfS4tLAHCDgZw9f17uOn9Onrr4lAyGQ9k4tZkxaL7ntI6FuQhMphRDM+ljZYVlhEDMDHUW3+huk4QL9fvVTbJQ+zTMTO/5OR6RBMpZcthD5r3gOphTuhQO51HAO+MlUSuO65ydq3tGrPFgxghmkwFENlj8YKtO4wIzTdK9mXPVvsPrPH6O7tPwvgADx7Zi283EK3VOgvGGsYXZNfm5fufrv2XxGQDcjrW7hnGkvAF2f+VXfnVqX+/f6CVwJyTQA7g7IfX+mY0E7j9/dspEaQdPqT31TADuvT95IRMgOAgMF0oqG0zAUPzNeDBTWcLODWbNrHcWRwIXI9GAdFfW7WDxZCd2NJVVZCq2WzDrwVfdmqZZEd6knRhUePM+ULr0cMpYv2kXyqpcdZXzUOSKW0sXSDKRSOsyhLahLfmah30UOo2YNz/APTscs5/ROk+2JZOTJAtUlU26GJK5qi5+SYd4RrRwQcSzmcaeFmCqFY7/AgwRcLpz1Ik6Wehqnbi3Z5J31e/suq7FPRScYtFngpkyHVoFPEFqdfHDAIUnrrsOz7KgT0PMrjW/gns2o1HeXNYRl1izpnr7Y6xItnaUXIoi6wbGxPIJBsA4Ph4Z+7Zz86a84sEH5bM++4Wyf3go21tbcuvWrZLAJNlG6JcwIFQFksCrSRZTkuJUhm3W90wp7bB0AebCjc4ZRo2BGwxleXlZlpY0acaKlTs4OFAQN+1GWUGSxZ6VBCiUfXVVrKAo12bL0Oj7dOFE27Nt3edVYAklFll3eW9rQ3Hd5v2MXRuDOQswxzpuzs5VBq4FoukSyfsRwBnD6Alb6r3t/VIDj+ubz+Dk4d8G4Pxeug8tLWE8BsMFufvee2V9fU2efOKirKysytqmZqBk8hJ3RaVbZmc95nKegd6at4pxzudP4F93nWzW96zbRZsStLRjqTfGWsc44TfcJUvdPh1Tf0/LChDA8TsEgNPxb50jumbS5L7rngUA0uTUvQ6nG7ciAU2sOUBbZVW5trBH4v28iwI4GjnwsXfTvjcrXpRnU2wmzvB//bcuGgs36+e/fOtuGAP5vTBa+Zr95V/+lZnf7d/sJXC7JdADuNst8f55UxIwAMcd2T8lgONB8MwA7gkoRM4O0erI+CxwcIgfww+z6WH6B4Ajm4LMHDKnJQRY8w30W4A4AzIagO336gYBVZe02uH20OeBm3p9m0CiFRUzxmnQN9tMcNeA0PK1WdbTelco4HbU0cnUD9Ju8hO63SVgpDgpVyQ3hDucO5CGi4/xIq5UJ5BJtsMU9bDAUtFEXIgpBL5TJYhCBjcjV71UAJUQxiIag+ePrS463QQidJVx1TbxeINzPL6EM6gowkR86FcSsNXN0txHGZtk17AnibjoVur26lBoOGe6IC4VEyZRaOeTXt8W5q2a4axYS87DaRBAxTBADScRlXosKx9/sGDWM38PSWzKuIavaXV/LXOM8VgicnR4IE888bjd7KFXvUruve8B2dndlWtbW7K7u9u4EqarZLo2cs1X4GXNLcxAKv/uOtf9jAFKzwTgCpNcleuV5RV7FoGcAjgaZ8gQdJk4VUiZAKWuVzJVBEp1TvCe1fDDceM+wOvr8/QauqFhzgC4VRfMLpDj3wRjXTfHyp51gaZ+J1lExsB54W7PXjnrvgZeC8tHMDsLwGl/7bmezRJym5g3xbK7tyqQu/95D1g/n3zySTl16owsriwFgDNX8KgzWVybaWfwDMB2dJVBso9LDG41qiiJb2MQ67+QeMyMW2FLHCSeZbbDOgXQiRI5vitEYhIFN0MvszMwhg3j6gYEz1zLUgJ2zHl20uYMoxs0Fo6HD7hLup8euTdUQ0oW8tavGjj2tV/nBec1XUB9M/HOYDeZ933Tthxj19APnj88A3NtwTWd1/B9BXDKws36+Wtv22vexr1zj9b2/fIv/fLM7/Zv9hK43RLoAdztlnj/vCkJPHDXWSh87opGUMHoNf3CJ8/AFTdDZtvz31ZqgOmyCehcywx/+SgPoEycxpyBhWNGSlqgzeXR9HUHhn6od42nFUBVpbECr+77zzRFAPCmY5iohFXFsXufalVlO5nKOt1Xk0pxXOe3KcikOokWFxy4pzIdvAWm2XchYgAuS8ZhYQ6ebt0fB6YEAIBAAOisJPngfVyJDvbJUm1niQDXn8KFEooDyjwQ0FnDotQD70SJ8dBG42kFjk+pSHjvGpbNOjzNtE0BaQOeLAzuc6nWMeuwJVU5quMabqWNWxv6mTriSSzctLsl3TQZP4fuFJbXT4yY57S+c0404DRBUt6HraeSB4XOUwSFNuv55mSgGSj3d+TxRx6R06dPyYOvfKWcOnNWdnZ2ZevqFdnf34/4KdwZLWMijDZuLT/nmgtmqLBneM/v1ilZYe5cjOdpYuq6gLHtO9fn2tqarCwvy+HhkdU0U4YObFuCJgInBXFM1sDx1/HWz7sALo1T7spWAYIzMARFGTOUaeFnKb/1OrY/2Zws50EZkiWrLFzXdZKjz/g9jX2r5QbYxgrgCNwI+uim2YJEN3sU1JFump7VUsayMFywRDPD4YKsrq2JZqDc29+Xq1evyLnzdxs7lQmcAOASkFUTT9kEW7sIrRYB+Q04uGcGpyj3Oe6XmJnF/RsTtNiDHMA5Xc378dH0JqEnBM4zsHU1GY7uv1YSwsopeJmDkmafhk7s2SUmtcNCVkNkyIdG2MJQY+/NzK4828OVMurc+R7u7vVlKec+ZnF5yQpDdi2A08+rC7H1IWSGofn6b104EcD99W/bT/bQ47MrQNR2/VIP4OoR1L++gxLoAdwdFH7/aEjg/vNnoAr7Rgvls/i7z83Jv/tPr54pLo2B+zl1oXT2wyzaloWh9WM3BdGtkrxRFrLN+lYG0Nw9Ug9zRHJpKuIhElDEoeZAxNtZwQevq8ovn1mV4Qq2upZ0sjVVMUNgOYvDAhRVOXX1CCpd9dmhuBYSyOSNxsbhZS/D6lrvnGUFMGjIgpgMKkzPYH4yOYWCFX3PFFBVLqgIm5LSutywvaaLeUY6soRWs67MBIBBZ7eshhTmDtm8kVu1w2XOMyaavGcCOHbcXcdKY2g5RvsT9FXl1xiMojxT+2gAHOc5211YnexnKj2cC5VhqXOrzp0uUMw5VpePS7AATRg2WEwdsR4VHFZljmuNadA5D0wmnhnT2ueFtLkeqFy5bhqKGWNV7DuutGIc1WlqIjevb8vjjz0qL/isz5Iv/dIvlcXlZbl545Zcu7YlBwcHTd0oAtcEcGGqiHhIsHT5jzLLGKoEcAnYCGSR8h7zpwsakDkxwHaHhldFWj/X+CsFckxsQqA2LKxbZcBqbB2ZCo4mP+sCve4+051DnLMEZJTHLHDHfaTr1sm+sk0VWPEzZuIk65bLCbLS2CeCObJ4eo3d08FzBW68XwWwAGo5FhXsWr+8lpyuX80QqglmtJj3+samPPDAA7K1fc1cce+6+2431pXENjUj8IwTKIa4bErKDtFYRBaaWwIyWibooNxpvLT9LLZbvqCVq4IR1qnDuWmuj3rmAdHYM1g6AGwbrgGYw2ueJVO/fS/gmRCxy42BtTCSboziPkCjibZev8ssoJyTWueurhED67av83x1GYSXA4SCOqOtbpBxchicem4Ga2zZk7MO65u+efiMAK4LAnFnTxgzJ/KLv/BLM2ZC/1YvgdsvgR7A3X6Z90/sSIAADuyWO/N1lMvf+djsLJTv/YkLov/oJoGjKzNrmbJZalTR6lhJEm7YFhvAwxAnobFwTGZirBuZwhIDxzggkExkVdDJqnRTaaLSRXA2G8ilRlCv4z387lNzadbhQwW5PqcqUpUxQoJGyI/JQQjOUilM0ISrXblF7kdnbEo9P2ffYInGoW6KS7jRgd1jwhO+TeWGckzXHU9h7d8xOEiFPCkz66ICOMTRsdA65Yqtj9nWoPg7Q+uItst0VifT4CM7rlCw+Ja4IQd6kF2meMf3c4xNMmS3KBtXYDi/6mCfuVtkaSWVEiU0Lz3eTge1Ofz9X5oT/V1//vW/EPm/f5IzqMMqBAD2ulbR/vYeqVpifaGpFei38Vb6aWZZLUqq66Z0d37j2yby5u/pPGss8q7XfExOr36uvOSlLzXJXdvelps3blhMmSp/OZ/zuVxnmD/VZXIaZFVg1DWmZNwmZntllXRc9bsc38rcVXl0Qd3a+rp8/y8tyMp629fjQ5G/rTWqxvQkSGWf7FusB/9qBWPdtte7V3Bf1z/BX2UaeE8qxN14vO/96SdluNCO959+YFH+6f+BDiXD5sW8fYxaxR3XJVPmbpSeBIPATT9X4NaNg6McMB75TL5vwCDqzGGOLC4smivrcDiQs2fPGWi7dOmSjCYTOXP+rLv4pdTq/tBMMj9AMO1bOeS3E+RwL9ElbuvZL6IhCTMLMyb2He4HLg8YIL2GqD0zGXx8n4XZsZfpulS2TQ0DBOooyJ7JSuzM89aY0cD3szg32+nZ/NWY9WjMqP2KOGTMYcYhUmY8AyqjHWdMuY+dutVFtCYn6ZTnCEMTS3XEFpsGuzd901AUxM36+evfdjBV/86uA5q1o/IXf+EXn0Eq/Ue9BG6fBHoAd/tk3T/pBAncf9fZxuvMtsooNoxN8yQAVxk4fAc7NpOY8F6ZsAQbcZNlqirhUQMOh6XFQXhBb81eqKmaaQWE0g33N/uh64j/2bWCd7vfZUugCxSrK4FRWCIrqMu7dUEi/877M/lJtf4maKLl07vD1gfQqnEGyS66RZQdN7F6PKGNQU0Zgpg4658XvI1U0e4WiX4HgpnWiaLmGGQQimBTegGDANWGWem81lrRjMjwNq6azvjYff2wDvem8nfVrnLYKdcEbvlddwQ2VrAtolyZ2vAdbMCGswrocPpETiby/b8yJ4udWrT/6O9O5A//TcpmuCDyA/9KLe3tzPutnxf5Zz+U6lcFknalg017n2ujzHFcI/IFD4q84a0T2bkhcnNb5Nb1Obl6UeR3f216oXMuVuCaIB5rXJv5dd85ka/7q9Pf/xtvfETOrn6+vOhzP0+Ojo7lytUt2d25ZW6IFajpNwkUp1kZZqLEOFQDwcraWN763+jazgwy49FE/vH3jeRgH9d37xelMGQiSytz8t/+/SVRe09lUH7u+/blkf+IenAVvCiI+Ie/tToFrvW6733TIhInzfghi1fbXwFc/UoXNPKzdD3EHFAwQ/DGdkLJR9mSCub4+u/8k8usxhGP/LMPDuVn/+56KOoV6FZZV3Y0GEsHW3pdF/zVrJv1NcaasXNqrGEijKwjRxDH5bOkdfqGi1be4Z577pGNzQ25oAlM1tdkdX0tTUo1URGnRKLzWBcJwDL7LnYh3++Cpc0VTvfJOHaKccFNgHEHW4PNnpTODhgLLEbs0Tln5geZZdRqc/pZRpBm56NvDFNsnLPgUWtt5kzMN9Md1POoeOeZAdTAl7s22loNQtFrNBb3ZS6eOh/DVdKNXDAEwhOEgFPfC8atglDfq8ov+bpvGoiCuFk/f+PtyBLLn3gd4Rgiv/Dzv/AJJNJ/3Evg9kigB3C3R879U55BAgrg+FNTGtOlXj/7ZAAc3CahrVYAh9phUDoz0YlzdXEAMnOXlwowa2fLvuG09ILbrAFnJ4PHavHY7VA3syzfXXHgmnIoToG24HzsonDJKdd1n5MHkSviXUrJH1fZyLivMWWIc6lgVz9nAdc85NCe3ExoHcYV4DLd5TNAmn5CgIIsdhFC4XIIMOuujqGolxAzixNpXCH9np4ZzxLNsORAKBbeKgo8Um7rteg3fwCG2Qv2Kz+fedgXuYbaRiF3lIsArmHBhhQbRquWUHAg8IO/NicK0OrPe//3ibz/1/GO3ndhcU6+/1dVeWqv+7c/P5F//oNsZMsEcnJBSSo/bDdHbU7k7/zMRO55fncmi/yP3zwnt7an388RZxuprma065u+azaA+6+/9gm599TL5HnPf77s7R/IlStXZXdvp2HD+EQABAIml2Uo0hhDAgqumXv+gsjf/pnpNv+tbzyS7SswRvCeUwzdZCLn75uT7/uXq1M3+Cffvy+/+n/uz3SrfO/vn50J4P6Hr1tAce3qsu1jWl3Eukw+wRX7dvq8yJd/45G84C+N5dS5iSyv6VrWpDAA3FeeEHn/r0/kw78zlPEYo83iy2RsNOmHuhvWLH8at/e//POtmQDuZ/7XVesrgZbKrLqmmhxrmvkC3Njurkul/k32rWaotPa6O14FarwPwJ26V7onxPycsW8Lw6GVErj//vtluLAgT1x8Qs7edZcsLHtiCys5Ett6yyw3TG43HVLhXN0gVecK12W4Ftu2EkHAntykw8zPMN7p1wCsc7pV46UBGwdwZhhxd0m65WpcqX3fAZG5hKvh0liudm/j/tbsBYWVB5uW7fDVFW+o6yJdsZFRlOsPY8d1BVDnbsnMQO13YWKs6tJvJ7EVIE+Wk8aGqUXoxx8NVV/7lvkTAdx/9Y6jMFhUNi9d4UV+/l/+/OzNrX+3l8BtlkAP4G6zwPvHTUvggbvORfg2stXBHz78zj8hgEMWSt3gNRkAzsW4g7sD+nt224yvQ2uStbMDyw+zSFyiLijGvFmZaiRdMBdKTzPtvE9znMfJVopCFzeZiE4vKdfD0FpF5Kd0o1AnevO+4gxlbaE4dAO4VvqkexS7BFxZJFjDodkySrVZBBhUGoG+XMslwLS/EbPG8cFhT2t1B8A1D3AurSoHnqa6Kj3pi1ThIFw8odxlOQEwblXJiqH3uUbZwJ3T5BjEV26VcAH1PgVT3M5rVYg+5yUiC0uuNlRtqwHgaEMF7/rMwwORy0+I3NiCHCrLqk/6RABOr1GA9wkBnE//mgSGiUxyZZQGl27+b//XRE6dm17Pf+stc8bKYaRDC0vLu7/bnZXahr9yAoD779/8tDxw7kvk7LlzcmtnV65ubcneHlJ+t4AKzxuPqlslr0kGLprlTMu9LxD5n99dJptf8D9980i2nkbB7ArguuzWufvm5O/NAnA/sC+/+o8B4MDipfvmz/3BuZkA7r/7GlWuwX6R7e8aCrr9Nln7MzbPjOXNf+1YXvqqsTGCn+jn6lP/H3vvAS5ZVaUNr7o5dc5Ng2CeUf+RUQwzDvrpoIhkA0gQGB0DqIigYkIUMZMkq6iAwOiMAo6BpMIIoqCDCQVFJDfQ4fbtm0Pd+p4V3rXXPudU0wh0f8/zV2lz7606dc4+++yw3vW+a60GXXVxna69lIFSKg7OoI1jxvr6++QnQBS367OXj1cCuAs+OUfazdJWifGbSQXHq/oA7Y4sKmLhIhD0ODhjXBOLCBCA+EPtB/ln4AF/czbGzu5OkVFySYdtVm5DM9PT9NDaNbR0m5V+PxADRNY1DmRdiy1eK3SukvzwPqWBD9ZZ5rEV2YbjyWdIkN9jbZHxZotWKtOCfSwV8Vbgxe1JJQY0FCAVgld5pSbLAbsqcWUmocTn2d6BfRRbWNh3nGGMkxwLfZO5wmMZzznPOJzPVVl3wrUiU5nmgcYau6y9gjUTB4iv+CnZ2G77tAkLV/U64iCVQ5de/laNLr/sskeaUq3PWz2wRXqgBeC2SDe3LrKpHuAyAuIBjEWKAy3EC2pTBu7se+kb59wvp9f9o8zA6ftxsU/Hyfc0/7169CxLogM0qwMnxZ8lRopBm9WLC8ky9P7yTIh6YKFOW5xxkfrazCHipFHYLEFq5SQP0sQHts7t8LhBYSsOAMXS3Ss4A0hNxi2YAW6LpkFPbIcCHiTyYEPKko4gthEeZbtfNXgCQIFB4IjGQB5c4ig0LglLkmxJjLRA4aXMZzAadFw4gIu3HbgmZTiSMaxO6nyZxHiCoQGjLW782z2zRkefVQ2WN/NRSzv+cBPROR+K0lr9dhWAO58ZuKtSDGYzACcSylNjhjsAWbXUPOAfGUWLDZbbqtHJP2hQV0U5pWP2qtHYsPW2GUMoXizvBrQa/Rz8hHY/lCollB96/UbaZvHzqLevj4aGNtLgxiGampgoySdxak80YtdL40yZYLQBcWUrt2+jD56XDEnc8nH7t9P6h1WmydLNeB69F3USbArA/eDClJo8Aq9mAO7du/C41gyUcJDAsZIcJnnhagCaZ794lvZ/b5365mzuKEvH3XrTNH3xA0M0uLYe6td1Z+AN8Wpfvr63BOBu/1WNzjrWCoDjuYtkWoErg7rIjuHKVWAU9+OSyVmNlStmoHSwBsbd5q6UDXF5pSZJYgDX1d1FnV2dNKd/Dq1cuYI2bBii4bERWrpyhadS0lVbXwBl2Yqpb2bjGMdGT4z6s3KnAM4Nh4ADOIA1OVG6GhxJrOxVBUmk00MJHHVByf6lIE1bpIW7kxQWMXAiq3TmLaXjj+eXOnF4WZMitsHcjXfo89mcmtwfmtAFDjFdd3x+WvkYPb3GCetv4dKhJqzeVUOSHcFmwDpcWqYi8rOz8nmZgdttn80DcFjTfbuoEV12aQvAPfrVpfWNJ6IHWgDuiR5k7wMAACAASURBVOjV1jkfVQ84gAvJENIC/ggxcGdzFkpl4GQDs0U7FfLG1oC6N7YTFo43NYlsdvB6OwNnhb05Fg4xcLrHiimfNunIpDj7lUtMfHeKO0KGytSAdtkINh7rkAwsFAAgLunsnskgswDD6Kn0puUmS5LN6EXl0wosotgLEkMDWpbIBJkmk4GiDF3NvMRyH6AcnXqEFDXFIXk3y+lTLTFlpeCptXQo8PwGqQ43XLy+DUsP7gguz3qa7jOxjhkTJfF9ZtAgLbhXoNbhDkkSd9j2zyZ6zxcfG4DDJPr6iUS/+rH+hef/SACOj2sWA8cSyv8wCSX6FyyBG0gh+57mDM1jfGodRKdfVT3N37UL0YyGI0XOOTs4M2vTlBQA95qKGLgTDpmm5fOfy5OYNmzYQBtHRgTAJUM4St5gICq4Sv2mfwCEoEF8juXbEX30/ILWlIiOP6CDNqyFJDAVq35UDFyQUKIt/P0Lb65m4I54+YwzcDF5SJQyp5iiFO/1vJfX6YBjmFV5VMtvdvDqe2bo+EPX08iGDulbBl0MoorytG/9bkVJmnvrTXX6/DvHHFTHrJXM4PHfDMAk8UyQUfozsUyEEaRyXBsSncSfLMOM4C0+U2HdLTNlBIcsl+QC3p2dXTR//gJaunQxrX7gQWrraKe5XMoGxaFtHYdUHEZSZNf8vYIcNHamKCIK91kM9lbAk9YvLLhxfkBNIv4pczbKzArF4HUea6Q3sjnzeIkJTCCbVHYuxMBZfByfwiW6nMWyIx9IaSe1ORW1k3bj0UGWklSlPU37sFBrsajB9E5ELxTWHmQ+duZRjysyZxpOEZNlqStu171qjwjg4KTMzmlF7C/9znf+9gnW+marBx7HHmgBuMexM1un+tt6gCWU6nLT4RjlE/Dc3XjHzpUnP18AXCwjkILuRfAoWn996YaqMV1ujIfPeBuIsR6StES8lO3i2RT5vr0nTIUAxjaJ6Uh4LKWwl7ZLSQP3u9rV0jGQ42FDhsEhm7YFL2nq6XgOsF6y+xditNCHxpyFMgcCwoqsX4izAZOGzYtBmMQvWLwFYhmyB+GxItoO/ieshnmAnb0KnugYkyjXhDTSjsHGD6+z3CU7Zs14cfbE2A/cF2STaJ9IWqUwMFJUJ6miAxZjD2XM6Yl8/GHs6dBMIFd62NoKL3b8m9u/w7Nq9J7THx8AxyzcWcdmkOcxSyirAFx8rllsSaidqPZmg7r6iE75fvn+WDp5zF7WVkP9fLwADoB2DHa5oM8cmafNANzn39ZBiweeTVMz07R+UNO+s/wNbCkMuPS3xttEIx/3hzEaY8iWrpqtBHDv22uKhtaBbSkb5ChrsXB5EwnlqUlCib7Dz2YA7u0vnaS2msadcTFv/pdY71QQnu8NLNN2z6zTu76goP2xvu79ywwdufsDNDOdsqb6nLLHddmfnlQCcL/52SR9+h0btTxAvS7MHdg3/snxZ1zUnF9cv29icsLnGgCYyAFDIfGYpVKft2WWDFLUIljDGNBnn0oMdHV1U3ePArjFixbT/AXz6J6776F5CxdS95y+VMzE1jTOYCvrQoFFw9+yPrjqIklsMSvgpFIpX3rp9/RVmhO2V0Aa6GuhM2z5nNMl3eLXDLkriEv137h/pP6bhALo3sFjCo2KWUj1u6lMSs78yizL5mxaa1G/E/GGuu/JHAveP3Wm6T6kayYcf8YoO4iO9wkvTGIhwdSJjDKsMxFwAYyiswFAd92LmgK4dx+i2UzhsHDQ7otHi4F7rOtL6/uPXw+0ANzj15etM/2NPcBlBGJwPgwcXYx12W1WyJtLCFx4juZP1zTwXKjUt1CTWegmpwZ5kovodoStUjcurw0HoKb5rjShiZUWkOQedq+6F6GGVip8Ghd+Z4pSsxxIweuL2DBn9JjxcUkppmna1Apwwu5PG+X7pf2CoHm0M6WKZpDHVEkep6fnSBtjNHQBsGGEVBomcroUJ6JSniiPMZAJOYw9B/RZkq3Y5l40oNRpLS+wlbjx3CuvJQT02cNUiIZBbowk5tHO7QV4LcGNGT9QODFwR3a3aIzwGNv+7xv0njPKjM7fMkX+8lui045K/cfnOKVJEpNfXJX6jI35U69k+VR+VUlicpr2A2JskqGY7tU/z76u35szn+izFY7oO35HdNKROrPS+bOMENVjX6pW1GiPQ4l2r2DgzjxqDg10Pp0mxsdp7eB6Gh0Z8QLecXgg7jEa2ZmhGKRvkR1hAHfcBWXqSpKYGIDj6YQEG1ij0DWLBMD1lx7vxadM0A++kSSU8ZrNANxbdx6nNlLgxv/AwsWTR8apVpsV+eeSbcqji+3lP9w8Sf99/jD97ucTNDFOtOJJ7fSKffvpFa/tp3mLqum6H39nlE59/1pjS6xOY5gul/+5DOBu+ek4Hf/mNZ5IijM9ImEJQHxnl8af8VybmpqUOn6ojYYEJfyZgFZ3YM1KPCvumeMbMc+VJePnkrJR8qjOQZ32S1dPF/V0d8u/JUuXCRt399330Mptt6VaV7sCOF73UFOOnVHsN8oWOZ0z7sxyuTVi78BiJfZXJ0Iq+YG/PfkVEt9iPlZIL8HuKxuHhFth71LZiCc3ESCMLI1WNkDXKt0ntUyMOTgRL85Sy4LUAoBanR7q/OT55uAoQNN8mVbWHmu6glllByU7pUlrAXIBDOE0sxXYlvWkfMC8k4LrBgC9ILk9P5zb1/NwT/ydV+/dRq/eu9q59q43GZtnU0klrHot7J+XXXrp37KMt77T6oHHvQdaAO5x79LWCR9tDzCAi4ChvJjXNgHgEgMX49/A/KhOHjFveY02XJPJFcWKxtaZZFKlKJq8BHV1EkMDOV+U4kH4qF5OtQNCUWCkfQb4sM/Vy4teQ7xAir+Q6wM8+He10diGAFIgnyl6jQGGvYWZ1xLMnMUXVOklw0PVRSNnhPCxMmqaKhpMm25+yaRPYBVZQe26AZiFDvEri9EWB1fMCIcN12Lh+Dh4eyXpdHDi5hEW6YRqHOlLQTpqB/E79on5FFJZipTMQDd6jflp7yR68W416rDEduEM2fTA/bBB8rTnNujvXlCePbdcS/TVT9hY0h906lXlLJTFGLj2jkZlGQGRUJ5WIe0FoI7Fi4tjwbznS7ep0fEXlsfAtZcR/ccXg5/eWdXQz1ULhBjLCuD2qABwX/nQUuqYXkUjo8O0Yf0GGp+c8IQbuUxSTw5mAywMDD/8BADA380klJ95+wxtHHRvgTNAPlstdmnh0jb64DnKLsUXA7gfGoDLnToNuqCJhPItLxml9rZOAW5snEYQl4CLAhYe47scUKfdDysbpJMTDTrjg4N0/Q9GUwySNE7HbEdnG33k3MX03JeUAxmnpxp0yIvvp+EhLqhtd/RIAO76cTru0If04AYn0WGWxwzisN4wM8fFzLl8AYMCBuUAb9wu1OSL8lHMZ2EcQ9FuMJAAxmDfUvwbgEObJDDp7uqi/v4+WrpkOc3MztCDDz5I2+2wPc221aQWnPSOhUI2tDa2ku+xrECo5aZLeHKauKFfyOIqjjpMuTRgzZlhHWbdHMcJGD55uojHtay5+lZKXMKtQHZKSUpi2Sexromk1dQnyqypk00AkK3Xvn/YeqfHGXdlTr2sfdn6kAaKZJu0G3YnUUB4XrvRY//0GgoQpcO13+UmUUohRSOjNpwNZ48NjE7A5LRN7efjmYFjGWXVKwNwflnP4iLtuvQ7LQBX2XmtN7d4D7QA3Bbv8tYFiz3AMXBROqlALDcOm0koL5AkJvdl8jfdc1Tnj/0F8XHqRTNNvTNUDZKAbTB3SFZiCUwEKFnhbnB2zML45mrt1cQZoMCQAct23gjkQog22gcPpbop02YfcJ2n81cjLm3o+is2KbOfghQFzCNkmCm+LmX8tG/LhYtMWPWIrQZwbr2hwKp5kwsiIjce/Lpm9eWxf342ubtYsBltUlBXiKkwo0CNOoC30AJ9eNkLhlcsZJsZA7AUpH+UeYtyHeRPUXvDCr4XOi47HsaaDRe2d/rmEn36O2XD4kf/SXTZOWYkWn+edmVbSS7HAO7ma9JFBcD9sFwHDgCuCMLB+MLwwb3wT+kLczTw5zvuTPTvHyuPjPNObNDNP0p4Nz2nsnrXHrkqYy0h0B6H1ioB3MWf3J4mNiygjcNDNDS4gSYnp0QaGyWU0bAUA96y/rlMKxSPTwa/9qsAuK8/Poxp7JVmAI6POf+m6jICDOCQxETAW5smNIG8O4IWjhH72IUNWrQ8fxZcEu3k966nG64YLT0kPEqWEvb29tAxp/fSc14UPA32jV9cM04nvn1NnizInBrNGLjjDn1Yvi0yapFCJvUDrot50M1sWE+PjK3xAOJiAhoBH5YVGGyNhpWljKIAtQ7eCklq+Gh2kLCEkksizJ0zl5YtXU4bR4dpZHiYlq/ahliHEHGq3ANyIxuAg+zPFQIOSADgdJ6wcwfSWp076RFgdgP4+VwLmS2La5MuPRG85PFecERKAhIDYp6gxCThMXmJqsUT8Gvn+nEhJtz3TANs+jck5hme8rjB5HTNt26AN9lXLLYb95471fSZ4iVhDtHphuQmLu+EmkaVCUi+4gxeBZOIc28OgIuTRp63PThuc4uBK6/7rXe2Tg+0ANzW6ffWVUMPSBIT21RyCYVuHPxZsyyUF5zFDNy9SRYinkfb8GzhVR+ipVr2tdiyNKqJrxsAAJ8BON2zeHMDAwcmT9k6BTtpM3WGSAxdK/BdCFCHl1SdjGnDUgMZQAxB7dZJyQGpe3nI1pkSloS01kFmI58bCwkgl8nlvOA2HkjarNyDieuFe23GkGGfR9yewxEznvXRpAgPMw3sKcBbj3eTZ1sWKvd0p8GDZCZFdoMPZQNfn266StH5HVlM9K3v/U1KBSQvdXr2Gexyx0BxmieHAswVGEcM/vvnEn2qAsCd9/EG3fI/KbEL308zAMd1vfCSJCYVAO46YeCS0eni0ioPexxr0kEqJ3r3Z2v09zuVl7FPH96gu24LBqt1TGc30av2N9YQlrx0Ap65PqenPofoqc8un/fbn3s6DT7YS0MbN9Dw0EaamOREGIX543XBRESnJxGWNqWaxziJAI7fYwB33PmPIftHkxX9b2Lg/nlEk5gYaHMppdWG40tJnNlsnRYun6WPfr2cPfNX107RZ45Yl0k+0UTuci0R0CnMV/+8Bp3305XE+Zvia+PgLB20033BWWQjpUF0+Z+3K0lzWUL50UMfkvUJsU8MHOJsBXBAghBm4ZDghOPiUMYAIFWHXKpZlp4pnr0qFrgv4rMFmAO4kwQmXd3U0dlOC+bNFwnl2rVridprNG/BQuIyeAnAqVmkkc2WWKkggeT7UJCWHHW6RhmUMUCmQDM5X5AQCA4RX9fY4Ui6ZpVcOLo5JrWFO+zyUgIAliqV1P1NQ3eZZdPQATwPZ+pc3aGaAi9dAT+kAcDofPLkIAUfHpgz7QG9Cwdwtn6Hp5Zl6MRzkueNMj9YrJ2Bwz5tWC92VKgBi3OUbQk996v2JNr1ESSUpZUbCVFaAK7JStd6e2v0QAvAbY1eb10z6wEAOLxZxVQ0ZeDOuseyUNqGBT2/xAPkDBykGOpRsxgvwyvOYPFC7bIRiymQxdtSMwu4Q3xYTcxE9SyqHNDjo2zjVFAHCKGbPWLoEutmlqZLKfUb/nlAFJDMKDBBETmzVT1mS7awRIMEcBz7GJ7QqA6MG2+sdxa9yLpBpmsmOssMHtUcqewoyoYkC6V+F4ZLSaFXkCqpFZAbqA6U5TOOc0tt8X4zY0oNOXxud18okAzPdQTUkLXCsWBn0B8AaGb8OKMb+kX7NPGL2jNpPBZsHzl06bZEH/pqmYH70OtnaXgwJdDgtp16RTUDBwDHx0gZgR9UF/K+5NQYeGOtwcPQauZqnJqcCffMf/b01ejUigQmfMdf/0yDfl7ITsnnYFD2vtP/dobrspP+jh6+r502DG6g4eFhmpqajtE3zsQB0PMbiZmx8QgjMsTB4ZgnDsCNSx04Hap56vlmEsrDXrhBHEccQ9ZucXAM4hjQpWeiIG7Xg2folQeURhMdf+hG+sMvx0yamG84bIAz8zUzM02Tk9yPDTr65EW08+55IXJ+1q991n00PaWSaL0JNcq/W5HE5Jbrx+kjh0BCmYA5kmcUQRavz/wZ30d/X5+Ah+GRkUJ8Wx6TCSCT1h+Of9PyDvEfwL0C9Yawbyzb5CLeixYvogXzF9Lq1Q/QwPz51N3XKwwwgFbGkgXHUca8WbImf090AHDo2c9YGsDWKvwoz3L0r42ReIMBwLkDrLBwYg2D0gQzTZg4YzElh7IBai2ZY+EFvLdxZkp8HgQKuL+05+XsX3ScpTXS2LpsXcYfymxiPmAS+x6JGps22HQZ1V0Ezi789OcV9nyAtioVgZ6qRq/aDAllPmPUiaDXq9Fll7ayUBb7p/X31umBFoDbOv3eumrogW2WsISy+YsX3eYA7l76xrmahZLXV806qbFu7ok0T6DLKItZHeDdtPgALP5SjYmNJjkemb70d0cwIpfR7Qdt8E0NRnwAYAIo3IOK2K8AxiDbMeCTgTzb9WXbjVaGv6+gIcVu6SYt3m6TniDo35GVnyf5nxMTmD8TOELNr5r2az8sJatQLJpiyGRjNesldYcBPvk+x44hc6ae0I0cY2wyY8FiLNRo0z5NQC2kj7eaQ2DidIO3YuyQ6or3Oy2F6rlORrG0V/+TCa0g7UpIIiQqCPLdCOSSwZcaDHjxDy8hevPHc5AzPUV01Ks1rk6xlGZ1qwJwF3AdODBw7HVvn6VTrignMVEGzrLBVUw7jC+wC2k861ja7hk1+vC51WBs4yDRB16XQLU1mp767NpjAnCXn/x39OA9bTS4fr0AuJmZ5BhxhsPApiZtrcpAWfGePedl2zboo08IA/foAdzkeALURUP/s2/tpqF1SZb4js9M0VOekwO4seEGve1lgyIznaknZgoG7JyBAalpNz4xrmtDrUa7vKGfjjhhQWk0HHfoGvr1DQpAdfpqvzcFcG960DR2kC8jO21KOpFUC6ndzML19/VLdsqx8XF3HJjNbOuBOURc2qd/a8ycZTw0dlKcagEwM3iTf12dtHTJUurp7aUHVz9IS1Yup1pHh4MK2T1Cp4Mpw3hCP6hBb/F4aWFM6wOWtiK2zv6Gd8nAYzHRCWSTtv5VgSloGJF8yyXggcnyfS+8p0AOTk4FcsrKpazNOl6w1cFBmq3M2XqIDUGfmTmAAgMp48dklIHczHY8l3HLJoQsoEDGcApgtU518BI/mStiAPbiwGb27ZFi4DDW8T1JmqJpqOmyy1oxcJsw11ofbcEeaAG4LdjZrUtV98CqpYtSVi87RDerhFKalhE4S2PgIM1pY5mRxZG1GWum50oZKIUBg3TLM1aGzF4ij1SJJJKXyHZk6a3RLiEqpPB3Qzcml87prudsQPDiIo4IXkUHNrhXbo/F9uAtgDgGDMlLHKwMxK2ZtYO+AOBQoY/F8RXYrOyJFF3PGbgrxI1F7CW7naWPVpSm98/XguzSjCkpwNouglaXtmHj12/aJg32KsTkaT8Ey8h+1YB51JBDDTADyrWayKsEwKH0nDGsnGwFNZGkz5KV6vFtiGZLHmjzHrsxpM8fjJ274UONOMRKaiIEFNlNki080z3/vUav2D832UeGiI7dR4uqRa8yZ5cspoy/8DMNQhZKPl4LeVfHwF1yqjITeYUlbRNkXn5NtWYcxP7bh2u00yuar2anfaBBf7gpJQx6XBi4k/+OHvhrgwYHB2l4eNSYV8uOGOJL+VpZAguFHQbuGzRrKcKjcc+/axbKjtJNff/8Ok2OpRTxcYxGI69/DtFrDiknA7n4lHG64qLJUvIT/m4zBm5T+8QX3tFNax9I7TzytHFasX3OUD94d4Pe/9ohreEmBbATuOnr7ZWkKCOjo565kfvneS/tpeO+vKR06dM/vJ6u+uZIzsA1GvTdqiyUYODA2kJGhyRGxgYhSUkkkfgrnFyE4/2kbTMzieX3eQnnlxnproTg9VezVOK56u/6Rb5Od08PsYyyp7uHli5bSrxPPPzwGlqx7TYl+aR8DSSSAcGoCsGs8THkEr+85IDO1+Qokb9Dcg/+GmfP9JdlhcR5seZIQh4ucSN7jWkrYudFQGvEutRBtRI2fD6RTpo0kfc//hvZGgH6pOC3SypdJlFIMIY+jXJwXbPyOYVnZPuCOR05gyj/iuVE7syWFi+pEBye/LFDSpZvSCbLtHfwc8QeGllCXVM1y6au/Wk9YvC2KQllZPbwewvAbWpVan22tXqgBeC2Vs+3rus9oElMbCUP7JTso5bu+Ma/vLSyxziJCZcSaG+Hd9ZSJVtajwRmFIzBPMZiLwu7lwcA8NIdHIBNQZqCIJaWQYaSWB00DQlSNAOlplo2QyLY5ZD8YfJFxsztZPg2I1BC1kWTRAI0uQTSNr4I+Gy7NXxj3J8BWgC8BGY17ZpudnZPSqVVvPRc6dgELjl6RO4dxo9BBcWm5jXFSa0TtEnB4pKOyB28xXp4MNbxrFLyAwZtaswhM6kYsYh1NAMN1pASbBojaZaItEWcATUUDDdDw1ja2EfSVCv3B6Mp9nsy/kJH+rMCaK3RB75co5VPzgHcn25p0OnH6NyIhsUpFRLKCz4zSzeFMgKd3TU6+QdNGLhTNUWDxCtZX0OeF1OJ6yPROcLjlrMtfuoSnhvNF7DBNUQfOWiWZqYSRHzys4g+8BjKKrCE8u4/T9Hghg00NTlJM9P1wIJrzTfrJZl8mFMwKmHQpTqQyihwDBgbsszAVQG49+01SRvX65woxs05U99o0OIVbfT5yjICysDh2cFBwX9fePNiai9jxk3uDCcd0UvrHtBgNR5rR3xhhFbsUAZwH9pvlKanp2mmrvfHQIHZJ44DGxsfE3ZO+svm3D/u3Esf+0oZwJ32gXX040vHjEg1rrhWo8tuL8fA/f6mCTrpvVx6AOdNi9f46CyNbtT6Wv6sAssNA3tgzoAwamOjfE1dh8Jh8swQX8fjlBUSWustB3DqrNFnxscwgGM5KoPEZcuWS/mCjcPDtHSbFbKm43g+p8TOxpgzm6uxZpuUJzEnDa9LKjfPJbLxQTrzbunzY9/7Om5OxjTOVJWAcRZL7cR9TJYzi3MTBwzfjzm12q3tSLqE7zEg4euKxNK+bzucOrUM/DkosvhsCQGQz3T6xYQzuF9N8R/JyOQmkkRUcLzxGmvJiyTpTaL7LHzAah5i98UeITeB/d72arsH9AXGE/ouOr+4jEAzAPfOg3XfKD47+b5tUd+9/LJNztHWh60e2FI90AJwW6qnW9dp2gPVAC7FlfFOsakslBeec79naOQ9wAO4sTH5ZmwyEG+JZeLyYtsoCaDsm3gsLXGA1s6BlBLakqSL1w1ZcpfYRp5LOeSStnt68oXgRU1e3YJSz9pqqhQFWIh9c2RlJ85IueQVTUlMIIlJHkn3hIaC3HpJLA1xo0THxSxrMdumfSvUzBHj3wy6DJqAAc3xSi5B8udkYJEhGPZW+wWZP2XTzUBRiCGU5BZ2V6Gortpf6f5ijJo8fjVFFcwXQC8MBf++AZoo5dHvpWEff9eTJ6Ng+ZOIPniejbswU87+0Cz94RehFIU1+dQrygzc+Z9WAKdGb4M6ump0yg+rANwsffM0k5hlSUq0sXIrBYYV43qvf2un3Q4uPbTS3L7yPxr07XMVWCj7O0urnqrOleLLAW6D6F/2IHrJa8oHfecLz6S7bp+gDRuHaHpyWpkLgHybfGKwI2mJl5gosGfOBukcQBHj+UsnKgHcsftOi2SR2SwFH8nAg8HO7V+5fQ+d+M1yFW1m4H54kQK4aBj+rQDu5Hf2CYBDuw/+0Ag9bceZrEvHhomO2m1SwOn0zLT85DbOGZgjEsXRsTG9DwMq/HOX/ebQ4Z+YX3o2x+7/EN32v1PuDBEbu62N/uvWlaUkJk0XeFsb9/uHu2h0WPsPiTCwbvJPgK3evl6anJgUABqXInwPAEdjnHXiAcRFwK4ATp8xAziOKRyYO0BLFi8VGW69MUsLlix2Bk5k05Bj8xC0TJo8gr0sBRQCnilZ10JnrW3eoNRBkj0aEI0KgtBhwCY6hiGZ1kULJU2c5XfAZftQ0KpER5ToHKxcgM1CWRs0O2jKosvXziWYtoqhFAzmsDOecMykG4i+N6xrpfFQKPuC5EJYbnC8g13rB1vykkJCF18/PQBo8ft6WM6+8XsM3hjEVb0OP1DnStVLn0aN/vu7l29qqLc+a/XAFuuBFoDbYl3dulCzHuAYuOT0slgpGL8Gvn52x86VX2cGjgGceAotZbUUKw31cVSwl8oHaPC2ieMMqMXtQOLFZBFHshMtfKqFvjVOQHeTNt28hWkzwAAPcdheFGQEb7KxWgLEIojzzb0sJdSPDIW4g9Bi7wLYUk9hSG4CCSM82bjRYKAjWUnigkr2ezARjEMoMINxsyxTdgaCsngIM07wHCyDINoPIKT3kntE1c5KxhbfUj3LSKid78dJhJ2+4c8V8Mn6X5+2AfrozS0imWA7pHNZTT7PIqobfdEOcIIvjGTc2b5HtNFL980Nh/FRovfvyQxKajeOP61CQikAjmPgbFXnMgKnXtFRMrQRAyfGbuxHZC+NNLC1lY/lQtEfP79js1gjdrSf/sFZ+v0vjBkDgC7cuxqlXvOC9uRC3odUALjPPZ3uvG2choY30swUywJVAqqPNUgkzU2eAFMEcHo8Utzz76g1tmjFNH3wvHyc8ecf2Y9o4zpypo7ZIS0WHq/doOf840o6+uyR0hp18anj9IMLEdOVPt4UgFvzgEp+wX7AoKxP1+jcD/XR1HiHG5kv2WucdjkwxajhCp956wz95VZl4BjAsXSQpZMbhjZkcnUwWkecOI923qMnaz8rj9/0wjVUn1HWi7+PeX7BzQseFYDj7x3wvPtoaP2UtJ3Bx6JNxgAAIABJREFU1DQHeAbiHYwZJ1jh5zI+bsyfpaAHCxK/lNQQuXQWY4LHN7e72+5/3oJ5tHD+Qlqzfi319Q9Q/7y5VDcnU5Jn28gKsjswp2DLBMwjSVNhfZIxJuxSWoe034LIAECvwEICnCYQA8UCJI16TgHSAdLgeI0BTy8pjxPWrAh6I5OG7wEQC6izWHElxrAXhulq8cVFwKN7nQHronwjqEgyBQnW9KD4SNL0BPgRI2crrO2J2hPNgJcfa90ihbz3aQ7gMMajg0Zmu3lRv/ff3y3N89YbrR7YGj3QAnBbo9db18x6gBk4FEDG5hxjhfi9TUkoL5QYONQcMgklDHPb6CR+wFkfiEWsGcBqAbBBVsnbpAd3IzEKYhEkGUZ6efIEe0uvZ9Ka+B4AHNyutjdk5mOIpE/Kvpg5MDBxWXhagKLIrOZvRfSm25r+v4JFsw3LiKLseUWw7bRi8HbKVyXWLl3PCaxgdPu5AQbBAiKmTQeD/NcLw6IlDQZlKBOQQCXaBkBdjvLS+9b3ddNH/9owUIPH/qsebN+9zWgyX6yn3QfWz0yqDMBxe9rak8w03AZ19TTo+Es6pIxAfN15a4NOfhebl8E4MUPntCs7ynXgPjPrMXDc6uYAbpb+41QFb4jTlJZjLAQJGcYkS0nf9dkOetYLyuBqeANR3wBfL2//yEaiz72rTqvvKtB5YWS4VWsGohTyrgBw//XZp9Idfxil0ZFRmmL5pGm0EpDSa+cFvAXNuXMlHWvMoD0/BgvLn1Sj959rjE+4jY+8oSEMHNi6yPCA4WJQ9+znrqBjzi3XXGMABwnl5jJwBz5vDXV19lBfb59ki5QMlOZUam9vEykgzjV3UZ3ee9bGkrPglz9q0HmfmBEAx8d2dnTS5NSkMHBgsmDwzllQo1O+O1+yi8bXxvWzdMQrN9KsxJCCuVH277wb+jcpo81Hgv71rleO0uC6SZqeYga1LrXfFEBilOmz4nvt6+uTzwHUNRFTkgbCqRMBHAAgnhGkwZ0dXdTd3SX9tmTxYhron0Or1z5EixYvoa6+HovXjQmXICNPpQJ0BVApoAIUZeUyA8ocEfweSgxg7dCPtH/l+2EBiLLaOEbAuDmQifPG1qfoAIkgJiUzsUQldj1h32xfcFml75VQqOSASH2ZqBunYQG50kBXTO2LNNcDFktLKCebwT5s5SaKTkfpg8z7ZSA29iFArF8kxbhJa5qwaPwZA7jd9qkuGfKOA8prAFZ/vYkaff97/101vFvvtXpgi/dAC8Bt8S5vXbDYAysXL8iCjGE860Ksu9aNdzSPgVMAlwq+8gblgdmGEpKxnjZgNd5tQ4qbmAV881YE2SRLKUWaCUmlNA5exnRHGqNumSkt/k29dwZECkXEwYIYJGgyOOLmmHZ+B1I5xnDwEXZN+1I00KyXzbuaZJ1O4DjhZ/uWy4sSP1jctpHyw5gd29Q52kquFj3aoTaXg6gigAslGHCvYjTZs0IQ/ozFT6jxrpus9mt6FbrIGVFnOdBD5iZ3j3Y0ukL34XvY1A37B8MmN3FkLCEhS2RdiWi3Q9voVQVZIt8Kg7c7/xCMvcQ50WlXdpYAHMdqTYzhqev3lq4qA67rLp+li0+tu7xITS54ATSJjr+srS9/bRvt984Kr3WD6IS3zdKrD6jR819WvtbD9xN94agZWv9wzhjEge6bUK1Gex7GhbzL5/nWp3agP/9hlCbGx2lqikEtnnWos2Xe/ciOJQCXin7zLUWmgwHJyh3aKwHcJw5up3UPzgoQkuQPnOihTX/yP5b5TUxO0NKVbfSxb5TbHSWUkUnmNl7QJAbugB0fpu7uXhroHyAudo1r6nU55Xt4DlyT74sbadGKPA5uZprozPc36LZbZqS9He0dNDqmcXFFluedn+6jF/xruZD3T783Tqccs84BMI95PhfH0l10y5JHzcB95HUdNDxUtxi8SRoZHhFpKuYSgzrMc85Kya+pKU4Ao3uAgDurv4Z5l+I1FRgw2EwgWw35rs4u6urhIt6dtGzpMumLtRvW0SJOZtLZJY4Vo+sjCZfAmS0kKm0sJl9K4zo5i5LTIIK2pGsINyTrYpqzmBdY27J5YmAlMnkCxuwg7wuk1bc1t72j3ddyYeDUdSUXljGFEAKwd5aVV4GUxcklD5xuB8j6DImijUkkhqpynPmaHDauCHQdvCq9GOhK/B7WVKhs/H4KmK9iJ8Wz2BSAe/sblRXGS+8TcdDKQrYAXEXntt7aKj3QAnBbpdtbF409sGLR/Cw7nyzTYp9xlkCVhDwqCWWQT2pWLdvuBdip7BGbUGT65EhsCGBeDOQJgOPg7hontkBMlBXzDskAgCHciIyf2YYKDyT2bshTImsUc1krBtWMZrlB4CSaeYPVS6oqMkhv5MtqJUSXKDbkmKo6E9+UnKCZ3M6ahJ7N2E2A0kwGKUc2rLAs4tMikxUC1ZJNY8HsdgvurQezqdAwY+dgDCXNi7U7wTntw+RxR8ICea5FL7dnZUvxFDB8EqPLBjVklJn7QceZWwPmnw4ArndOgz56QQf1zcnXhIfvI/r4ITNixIhE18YO7uK0K8oM3OauKgzgLjpFYz1CN9ktWIF7gLga0TN2rNGRn6uWTv7p1w36wnsZDDboc//ZSfMqKoI8fJ8eM/hw1JCl370dmwBwl3zySfSXP47R+NiExL+lgscK4IpFvSOI09+179UYU9kzAwa+Nmc+XLYd0YcqJJQP31ujO36LDKfIIqp9xEWo8WyWbDNF2z1Tmar4uviUMclCCdCkj1Gf4iMBuP7+fi0+bbXgPLNgYBj4vC/efZJefWhZRjm2kejc42bp7j+o5JKTlyCuTLJxts/Sm97fTy/bpwzeuJTBof98H3FJgvhS9q5G37mtnMRkw1qi237JTi/tF35Bsjc1UaMffq2LxsYmpXwB9z2zgeNjKi/l9knSlZkZ+ay9nWWP3SKjnK7zPLA1Tcqi6JxS0tZ4H5/3eTITZu06uQZcZ5ewmQzgZqanaWRinBYsXUI1BjdhjxDpY6yxGZ4XAFh0DcU1TtfpJGHEuHOHUnA+AYRlbJyPT0juY6xygWHylRdOM41NxHoDZg6gG2VR3GEVHFVweKK8ioQcuCwhOSV0nwK2srngykI9LoGwdFyKTQ6Fz2W51PZ6YhMPKUjzTfcZa0NgOHGj2L855jB3quXrtZ+DHWb7tDdl4N62/2RpDgNvYp/+wfe/t7lLbeu4Vg88oT3QAnBPaPe2Tr45PcAADhm2dANKm4Zk1Go0mkooLzyb68A9YExdnqSE132NWdNzpg0/tcqlYwBlRvl5jS+XTXK2M5bBWQC4mfoKJayUgMAJjY2IMhuX9JhRLEIcLzOQM0WQ9+leVtgUw2YmG6VLTVJts+jNhWGSNiBs75qsBYAR14meXXWABslm9iADUER8VohTAUDG1dSDDvmRMQWZXah/xExuYNr02bVJPassiQQ8o1Z0Gv0tRoTV65Hf1aoIkNA2dvY+izXi7m8z5Gz0maGiRoY95VDGAeNSjVTPYJJ6KTw/t6qsLZIG2x7UYce10XN3LjNb3/hcnW68IgB2vw+1XB8zgBMGLnr/9XlrH2t/8fNY9dQaHX1Kh0gkiy9m+979mmlJHMJj6Ml/T3TMKR3UWcYDksnx1PfP0r135IAArKy8uwkAd9EJ29Gdt47Q2PiEzDL2wTDbomM2JXkRMCfsqxmLnjwksiKJgcPcXLYt0ccqyghszvq1qWO+c3aDvvu1jQYykeZe23zhL6uzUDID19vbL4ADsWvK+Onag7UyMU0NevdpI7RkVc7C6VwguvGH7XT996fp4ftmaGJ8RqS6q57aoDe+p1eyZ1a9rrh4hM4+fr2PCVwLjMRltz+pxMD95oZJOunIMertU+knt13BmKZ6B5Mo5Q3qdSlxwD85IyQDUc4uyvXpkBlUZZQTAvhkfvPYZJbOsxKWkwtl2SgNQHIRb5ZR9s/pp6WLl9Lo6CjN0CzNXbRIaXHbc8RBxg5Dz8SrsX+4Z57zoQqAJIFJDE2oSeaybMuY6RxZWs+z7xUAeVAhmtwySdyxN+rWYMoM6xvsB86voXyA13jTb7jjyRKkwDHgYFLqYAbghHg7m2uInStmjZT9xkIVGo26S/PRZmQP9b3F0CBKK/hxcD4yU+5sne6M6BvI/nVfD/HGSAds6wkSHaG/+ScDuNfsW53+lQFccswheY3OEIlqaBBdecUPH+uy0Pp+qwcelx5oAbjHpRtbJ3ksPbBy0XyPv4HRHb2ivGHc8Od/qbwEJzG56FxNYqIyNhRltg1IdGuaWS95H/VUCShaSmhL2WxITz5XiUm7uXvVuwxWMBe35bk2AEB4w9ekB2i+sgUORiLbZIeoYcAafWOoQtxFkYXje4IMJSUvSUFx2OACD4QoNLvNJAmKnk7d8JLXWzf33JBA/FT+YCBpy0GesG+BeQL1g26Bxzhunu7N9dimBMhSd+pvwLLpO7q0eeHyQi0gADABLZDsyBgxwGbPiJklGSmOduBcQKC+gc8A4sy2Ko1XaaMn0GnQ03es0eGfYwYgP/Shext0wqFJCpYbRjrqqiSUmzsHr7u8LhJK9JvMBYkvUgMWGfSe9PQavffkTuqtAG9Minz+PTP0l9+j//XnK/drp9e9vZz5kj9jWd8Fn6/TjVfqfND4Qv0nz6G9jfY4pDqJyfkfW0l3/nGMpqQ4NYMzBsEJsIBZ4+uwsT41zZkTlY3BbMfYQPa76FhZspLoExeXs0hubp82O+5bp/TQzT9qOOM0OjLi9dea1YE76HlrqburR4AQs1As+UMcHLN+0fgXwDrboJVPnqE3nzAm8ZSP9XX3bbN04lsmBVgNj4wIoMIcQJ9d/qftSwDuluvH6aOHPiSSPAZwAwP9xOCJf+cYvJm6xhcxG8ZgbnQsSSgZyDEzNj6u2Sf5HjlubXJyWqSffF3Uj9P7Q2ILXdfjZ1xrDOVbOO6tp6eX2jraad7cObR48RIaXD9IHT3d1D9vHjUA4BCXJY4oV2LLlbxuqDsLUlp8OLl8bXShA9de6xB8yOMVMdizDGyCDDPgE0+uI9lBsRdg9PqiYuuRO6qIOtrbNWmKzGOev0m5Akcglhgty6MnxRrIn2kSE10z4++6D5fXfd4Tk4zZ9loGXHVL6oXYU1v33dAsxQ3a7AzS2AgyRYxj8Y9xnU/OPE5EpGUNdB3TfR3A24lEc74pgOtoCuDe/PrRtAeIowidlfrhqiuueKxTrPX9Vg88Lj3QAnCPSze2TvJYeoBj4FQSkzyUvGx6IHat1lRCqQzc/Q4ABcB5YVNZ0m0ThhGepIEOEj0RnuRYNiMb2buS11vO3c4GVPBamywxBaJrT0iaboNgygJBxAWgh0LfkHZpu2KAtzNndh4xWYXxCn0VmbKQfFKDzg3UsuvQQUIhYUmQExaDPsRQdO900TDUT8x8NwMPoSR5Fky21ovxIbrbBvQqv6NGECQzegw2UQ9xc/5KO5a/BiALpOzkpA/MPIGIGCkCWthTrOwPWFr+rpUVNKPAxqUbEnkRW/eGi20ET3xhRsj9pUQhbGgf940OGihkbudrf+mjdfrtz8pxaNqP2m1VAG58hGOG0nPi4+YuLKBDImIAd9HJMz4mis+Y++VZO7XRESdWyzTZvrz8q3X6/oWFAuMGUPd9axvt+sYyMEWP3HVbg84+jiWV2u94ftx7ksTk0HKCga9+dBn99bYJmpEEGMZ8uGQL7Jr2WWdnl8jzYLyBUcRPtAOMI//s7pmhz32381HHdW1y3WsQnfquAWI5LKfzZ+ZpfGyMxsY0OUczBo4BXG9Pn6S+ZwDHsVtsMEsCE1l/Us0xLWug681z/nmGXvvu8UoGdHPX59V3zdJHD9pIo8MKtlh2aaZxkscRURUDJwDukIfseAbk7dTf2ycxc/0DA9TZqawHkmdMTIw7m8iFu1VCyYycxiH19HTLegcQqTFyiU2HQw7rrcwPA7QAmtx33T29xHFgCxYtoHlz59G6Neuob84c6uUMlCynRRy0DwwAuCTlj8wPDkM2Ut27EgufZpzuRUiExJly8TsAJtiopBRIMsRiFK8wr7avqHpA108HZwbg4oxPDjx7ilnCK/0+2sT9oFEEWH8rMmDimgYElRm1vcb2OAdgTUqIipzT1ttYF06fbdoUYA+kmM1UMsL3NwC3wjLneBcWQCgnsPtrO4n/Vb0YwIHo0y1KwypQPoTbdM1VV23udGod1+qBJ7QHWgDuCe3e1sk3pwe2WbzAD4NxIounbST8s1kMHCcwufCce53ZEG+iMWnRsEbBUrkQzhtjw/C21RZCAVUYG4jrSCUGhFPSdkdwZmyQy5vsevhbDnf1o7JneM/BCox9/wA2UUHSCFvdip17O4KEx7Zt2+UT8IhwLErp/Ia0o/LHl60WRQBn2x0SdWR4L5UCEPMrk8Wg7EECJwC8/qxMIgdvt3ZLuoCm7IZcye6gYAwU78VZL96feZv2YHgFAxHAqa2kN+8sIqQ6BqYBBtBlSY6avqOedzXi3v/lNlqxfRlc/f7GBp3z4VDXy04E0wZZG0+tSGLy9U/P0M+vBvBjA7pBZ1zZUwIl1xqAw/xQJlVZBc4kufebO2jXA6qztHHf/OTSOl18WjneS8SuJg3e+81t9OoDq5k4DOt3vqougFMKIUtyIKLXvKlBex5WvvZXPrSE/nr7BLGhz15+TibEL2QpBIjh9xgoaCyV9kUqjKzGv48dk57xHGf2Z8eXEu13ZDt19bDRXbFy4XH5w8C8zKcKT+npyRr94Gs9dMt17cIOMXjjNjGAm5iYFKB/wU2LKksyHLzTOurp6hUAx8k8+B+zcJBQYvz7GmMsP7+/6ml1OuQj49Q359ExcQzKf3fjNH3+3UM0NaVgKoIgzB8kQWnKwB3yYJapFYY2gzjOqqn30ykZIVUKOkvTUwzYtKi6lGlgOeX0NHVa7B8DOEgr5Xky/WuvuF/AyI7Fpfl6HAPHDObSZUuoq7uHNqxfTwMLFlB3X18qIRDUDtl6LH8UHEt2gPdwkLLrcq8DReX5GnetIK84Tsz9FdayyGpl6x2+H5P7SjsMcCG+DqVA7H7atKpjYvnDsIDwAGoLXQO13e4ktLYJuMOWgHNgPwjzIj4P2c/wnODMtBjDqlp3shdivUOhcFuXsq3I2TZzrBmrlxQexpAWasABEO/5ui7a43UVOm8iOux1yvbCEahOTLuO/fajq6+uWBxab7V6YMv3QAvAbfk+b12x0APMwKWlPngAzcvIG8ojAThPiWwbaNpETTqJjQmeSxyHXUnItxo1wMRwtjer+cZ7CnvA2aMsG7IV9DbazwGcGjzKwkB+GNk37NOIBZBLh+PtTzcwFZTobqUSwzzmIu/G5JHNXLJibFpgPYL1fWNNskiYHG4YqakbLlF03dpHFXZiklYmjyqMQchWcW71QOudRzkRLpxJT7GZG4DDpb2dSUfp50rXycGSS2s8vsPALYwD9yzDbgngN3itvb9QUqAoFcXfZr2xwfrm4zvo//uXMnibHCf68BumaaKQjd5Br7uVG/TFK7tKWSi//uk6/fzqBKw4SUUVgNMkJhy7lsYW207t7TX63H910rxF5baZzUpXf6tO3zpL0/hnoBKDNyFXeslubfSm93WQYa1suN79pwad8BZLpGJ1o3j+7XZwnfb6t7J3/EsfXER33T4pAE4lVRxXxRJJgLI0hjTWqqZMjjlItP1WvNzuO3eqaF/kYC//DopnC9i1dQDSRgYe/HuUsPHfHpPFoGRqikY4/soKazcDcG96wXoBcFJCoLNTQA8zScrmWOIHj6fVeVMEqbsdNkEvfnWd2h9BFcrdM7Rulk5670b682+nBLhBjsjXZQaw2zJCMju2cXhYwO5lTSSUx4GBSxNblzmLgeP7YWnknIEBYdj4nNwffC2+BwBHJFvhPhyTzKPcLn72iCOM2UfBvOlnAHAqw2Tw1kmdXV20fMVyGbcjIyM0d+FCauvuElIczgvdg3hBhsGONa6wyGFR4p9A+mGcAbRCaMnf5vHIUkfEfMbYrnwfsNIEFsuZs1CoU5mQk8odcQ/W3pi4Syap3g/8fJiiAGmY7SxLTrL9GGIAUJqcUbrUBgRn64HECYaanD7p7VCdO6o08Xg+a5yWq0jgF46lqNTg92LmzRxDpnULLGLuDNTW7Pn6Ltrr9d359ml/HbIv13LMnzfqRmIdvvZHP6r8buvNVg9s6R5oAbgt3eOt65V6IMbA+aZg0kSwH5sCcN849z6LV7PFP5NQ8uV0a4qMHn7XjGNJwy+yHLBwsjlrUW8E4DMYgvwuiysTp53JJqNBZYatGIvw/tv+gE1c6xXZ5uPedGUzZDOMyCYwPoiVSJ5HzVTpDKPFGPlGCdkLLIZitua4GjhFBaMgPDYHSm61F55pKJ4cNu7oUUYTsFnqLerBEbTBUIjGthogJj1V6zBJNAOACBAjgQ33jBtytG53Fs7UnyBg3GsOYCf9nxKbJCCoyXLgWY7eYHQOG/e7HtJGux5cnTjiqx+v0y3XQXqbvPOaHS6+qgHc15iBuyrJGpWB627KwOF5QPK0fNs2+uRF1Z5pvvolp9Xpmm/PuH+gEsAhXtHsRk6v/5Evd1J/yLLJQPXwV02KoQwDFGN214NmaN+3lI2rs983n+65Y1qTWAixxvO2XFAbwZC9vb0Sw8VgA6wAJHf8HARs1WpSlgCgoZgpMj1DLeTNr5igB08EmW05zovPCzY2ZWJsE/CmWSAVtIqEskkZgUNeOEjdnT0aO2bgTQAcZ8FFunZPzgJGP4FT3EdnZzutenKNXrT7GD3j+TPU3ZtG0QN3Nujayybpmm+P0vDQpLCaYCblGrUazZs7V67H1+YxyMBuw9CQsIiXViQxYQklAziVS+OVO2YUNPA5OyTGr6+3V8Abv8C+cfs5wQk7zbg/R4W1nFAZ26zGNYJti6C8yMBx27UMQwd19/bQypUrRL7Kz2I+JzDp7NDnaUk7DAlJWySOyrR0CSBld2XrMhxbqW9lnMn39SVgoo33EI3VEsmiTR7HguaI0G/kyU9wZqgAsE5CHqkAFHuY7YGIXxb/XYrlirJTzBXdJrTNCjC1FYJPvUyB7kPIVCmttGtgvAi4DuBRwVMC2pIlE6VhfPEwGaisnRWqeuwKcY+MgBUsW9ye7Hf1d5WdUXu/oZv2fkNetB5fP3hvTTikc8EAa4gH53u97sctAJdtR60/tloPtADcVuv61oXRA8zAIZEEjEneVDwTIbXRDXdUJzFhCSUnMZG1GhIQkxCqhCVtoghGjxIX/503OfHuKUBTLyrAGv/U2De5BoqhIgYsk8AouCinNdfNTDPkMTGghrrscWYwqIcPwMK8wOZxxtamwdkRROQOQ5ETZiUQZHf2/vEYsbDJYaPVTTzIfBDAHkAhGMOqhQO+0yJQVVmQIqNk5lhtndAHcu/cv1mtNwMyYqzHOQOAg7hB68VgfOj+nce+6SUickVq+ORxZhDc0aaJASCggb0BAwgsjHwrxCRGAFcEcS/fr532elu1NPFH36zTZedq0e7imFDGNsTZUBMA9ykFcIjDYzlkFYD7yWUcA8f1tzTmRR+P3uHB7+ugl+6Rt7FeJzrpqCm6/dfaOhhGMBwhexKkyOeysY377+ggevUB7bT3W9oFfH3s0Gm6/y7InPR8yKz4yjdO0eve1ldaHM88Zg7dd4fK65LCKUhzC+wayw9FijepacHFCWOyPWRy5IQgLLPkxCJs1PP9oLSAPAP+e7YuCTjwN7/HgCZj1+x7kvAoxKjFsceZFEU6Gdi/ZgDu0BdtoK6ObilmzddhEKdMnwK4eI5EBiUAh+vy/WkBb703VcE1aHx0XLI7sjRxcmJC1joGOgBGAqTqdZo3f55IN/mafH1+MQM3OLiBLq0oIyAA7lCNgQPoQb8Fv4o/Wz4vA+3+gT5JbML9yi8G1BwzKOCxo1MAHINxjldlxi4BtZSkxt+ThFG6/nLbu7iAd1sHDcyZQ8uXL6XBDUNyjXkLF7GsguoMs9TzYsM4Ios0DCUxSMgejPtL60D6HuYfdzjAvGC4sB/pOEm+OUlsZWBDAITNeagT9Jkq04rsjw5QkIUyJvuYVaeWSx/1QfhcwJwQUFZw7Mn5bSFKmYH1oWodPpU9J4doWmdtGYmkmccwxwQqGBfoYfnMFj7EFvKfUNZI7LdvdaEum9xWSlSEk+BpyG24BF7n9L7799K++/WW1hh+4417DDqAc4ePOVz4XAzCf/qTn1R+t/Vmqwe2dA+0ANyW7vHW9Uo9sGpJKh4FiQWyTEn8QFsbXf+nl1T23DcQAydgK3nbeEPQDROwwn7l/RpB1566nhdmM1rbNNOkbh4K2jwrF5/TCvlqzR0U7E4bo4M3N9TMCxmZKPM2p5TLJrvkUAtIUZCoIEM9xjRJ4oe0QUeZIMPCbNMOHkgBsJl33KQ3TiMh/iEUwlZLJfdkFopkxxhA3fBNfqnI0CWSypqoZ1ON8FSrTnErUrjlG7Ru9nkmTx0M1k7DYynjZJLoCNsRPNT4XVumGz9YIAAJ2fHNKEiFghGegSQlqd6TGyGS5EbvP381aM+3ddAr9qtm3n5/4yyddzxn4YsMjwF4e/7i2XaDr0GnX9VdklAyA/cLBnD2fDo6a00B3MWnzCgjXIiVmaVZOvqkbvr752tbH7ynQScfPU3rHo6sCuZZLrK10ROyQ2Lu6XOft6Am9e5W3xPlU/xZXeorcrt32W+S3nB4Oe3lGUcrgGswmrR4nJhNsoo96+ruFgbO5dWWBEJGjtcp47IJsyLNZBDHvzPbJvO4MSuAjsEFgBMDGbDxGL/8HVwL8kMed2DtOIsiyzkj8OLPd/o/nfSUZyfZJbfrjt9P02+urzkzxddiYMMgTop4h1hPjDOMC117NAsgv5jl4uORFIQBHQMgzYSZspziO1ysnMGSEIfJAAAgAElEQVQT12bjtjND1tvb40wYX4/vZXBwkP7r1lWVWShVQpnmuC4tKVOu/BUy5/LnDOIG5gxIjBz6eXJKSwtw3zP4nZzgv7XsAINugG08dzCjkYXjZ8V19Hgdn7dgLi1etJjWrl9HnZ3dNDBvnjiLOAulPBeTBDoYiHmYwufcfmT91X5PMcwAIblzB7XcLDbb9igtCq97m15f1xUkbFJHXVoDIniLjgHObok+QLZIMMICOPn+JGZU2S99YX1NkkldTrHAWCxcTJYFKT9LJC22VOP70voa5ZM6TgObhytbhkwwc87KxUUTa50BUtnrULLBJerWN8aUwZGm7Jk6AiMgtruW5/zaN/bRvvuXnUR8zOtfvcazVes2YHt7YL+vv/ba4gLf+rvVA1ulB1oAbqt0e+uisQcA4CJjUZQ/3PDnnSs7jQEcZ6FMUjYkpNDDcU4t6J0yUfJnEehg8+VU5uJ545g3MxTVAEQMnDIhYmjYppd5xAv6f61xE7LGcdxOkIqIwYHNrWD4R6PUN9+iKzvMYJEdWZyeGiSQkKgBJYYd5IZ2b/Akp8yakSNTIMaB8Hksmfo3AQbNXLMCuMnTq0ycmQwes6NADTKiFIelhp5hPjUzjFVRgzRmGkybNz8rKepsAR4BA5qpktoDhhFxFNig+Rye8dSlSDZ+HPAmAOXpt01fGRzWSkKZMcjjra2jQYd8uIOe+9Jq8HbfHQ067T1sNKfhjRHB/c6ACgxq8io36PQrqwHcjVdx9kDtHwFwV5QllD+5bIYuOlVBSjIGTfbVmJUshoe+v4tW392ga/5rhrgIswPswGpCXhUNVn2Kefwk+gN3CEkv/kZhbTbSGMDtd8Tc0lw//agBeuBOZV+Yy9BxEssEpPHCH/E8YFAlQGpaMyoK82aOGqwLAEUKCDShBoCX1CgLQALn4DYg9q3WNkvP+Md2espzGrRsuzr1zpmVxCRcfqIxW6OpqVkafLhOf/3jNN36i2n6y636fACauD3cPqwhfF5mjRjMOHjjLJTGwMWOgRMk9X/6lO+Pk4Uwg6UlFVKcGJdigFwRrCGAK9gvrc2mgJDbwfFqAI8bBjfQxb9eVgJwv75+go47TJOYRJDG94S6b3DQ6XNMDjcGWnPnzaW+vl4HZ3w3/P7Y+KjGwM2gRlwjA9lYJwFgoX4Q9pLBd62Nli1fSgP9/fTwunWSEZOzULIbAXMN7YrMUjFODXAHgM/jxSqzLaZ7073GnBkGimQPMWm+bSPWv8YEyvhWR1QCaKlWpn2cejAQh9l4yFi5xJRFKS7aV+QeAR8V2MX5pUmHpH0FoOly/cAmOhB1j4OO05QVlseL7SnZmoT2aqxrsc0KnpWV1tqrJof1aYA1Wzch3XfaBLwxiKt6vX63Ndm4TMdo+3gu3HBdC8BVdl7rzS3eAy0At8W7vHXBYg+sWroobOW6rbukwpbTn/6pWkLJ8W/fOEfrwMnGxQwawIl7EDUGTjyGuJIV+VYQEmrImQQKBbvVs8ffUnmUyEjYSje5GP+MdXtgPDioM0AHYwCgBtyHewzht47HJ31UJgVUpioYawam+G1PU40C03JsYt6yTdrAoGywXkohhXZIl8llzEud5UlJ72FzlPNY09QjDu+2wT9rN0AtwCOMEQA453eCdxWgL+8v9VwLIDbrKgK4TEZjH7hRYtJHF7C62hbJTFI5ABlXMnw0zk2HUm6gOdOLz9tqNG9xG/37Ce203dMLx9qje+ieBp1y5AyNbkwgX8aJNVzGtB2bnAQKzKsB3DTdaDFwbFh1dtbozKt6S4Y2A7hvnMKgIRGrYvt4oXJtgM8pANWg1kV7MApjWz1WJxQDjixoHLwouM3jdmZqhnbZf5Le+K5CbQUi+uKRfXT/nVrfS6s6gpXNk1mgPZD9dVsqepYEKnteczkgmDkY/vxTkmpMT7tMTxkfLSLP85/BXf88opft26BnPn+Wlm3HQHnz1/SJsQbde0edfn7VJP3k29M0M62yTRjCkqWxW5OHoF6asH7C/CUnQBwPuLozOeJwYgaOE4Z0e7HsmWkF7cw0MlDD/fNPvi6DtolJLr+gABP/9DvcVv1OR2cHfeX6ARChfvOcxfIL7x6lNkawrDKwrJLcDj7X5OSEgUmd8TFbJLNrDFoZxKHN3A6+93GOUzRgLWxpfZaYLVTQDVCfErmIQ4dqKnXt7KD2Wgdts2ql7AuDQxtozvz51NXTowXhse5agih1cBWk15iTfqcGCIKpX3RwqcNDz6NrR5KnI10/wAeY/1RiICkxbKAHHJE72HxlsTVD1ypdzGRMydoY2bew0Idh6+tZQWyBQjJ8aHIoWvKrUDZAn2hSf2D99/Y5oEMirjhnjOVKB+ttyxhRhlOdAolEhEMCoAxAvJwkCyYuHI41et0B/fKv6vXaXbm2ic8oq9mH9ilYvPGn/7P5E751ZKsHnsAeaAG4J7BzW6fevB7YdukiZXhguGLDC/LHzQFwvFsJ6+HezmQ4AxS6h9DkJb45WMIPYeBMLoEslMLeGSOHGDgNDCcxCiHbkU3HPJWZpAtskpnjYjAa1WTqGWO4kvxQPMHYxkwuCYmMy33sfBIwb2APNfCkP4M0MhnNFvOlN+5FUtHuGD8XvdEOdL2leT25yOZIOxHDIW3Xl76Xx6SlCEAJGZdtW4GDbuFqOOhPMF8wdmF8qaWUJRy0C0aEYq2QPqk2GBDMb13j/R8NCLQNbcEIhyQPY3CnXdrpte/soP4ymSRfYebtjPfN0NiwetlLBnlop8bSQKqlk+SMCgnlVz89TTdeyUkytM86ump01pXNAVzO6uIh8ekxFx2t2ofBgkq6PZ22cGig8/DQLf6kyungq4PF1nBs1q4HTtOBRy4qLRynvbuXVv/Vsk4GhwTmXgSUPOI4/omfFScC4Tldn6lTZ1en/GSjXlhXk58BwPHfDOCkVIExT5Gp6p9bo10OGqfn7lynruocCJu34NlRI0MNuvpb4/StMzjznTqGuL0MOqX+WwcnLlG2HxkuswtE2RkkyHhS8p12AWYMOkdHRml4ZFjAkPRJW5tnnOR7ZBljb0+vACz0KTJSIt6PmTvuN27f2T/pLgG4P9w8S2d+oJESPpGCRQBB7ntuSwKHbKDXJc5QGT92OnTS/Hnz5VlBrgpJ5/Q0M4cKLBnARZCp64TFvxmIkfILzGh2ddO2q1bRxOQ4bRwZoQVLlsi6rd3HmYcRA5qGvlFOGRuDMaZD31c1PTQ8mGhUyQwKMVj8p8v1wz6HuGqMy7QehNhGOZe5R2zNiMArgkgBOFAPhLI1GaCKHhy03+7LnTc2rngv1HXXD/RsnbJSYw0r3Ks6BlOccdERhe/qreXrvoNQ887FRJ/g+KtuIZ0zSTyt66Txrz9wQP5VvfZ55UOGvPVTXef1dzjwfnHD9Y9qnrcObvXAE9UDLQD3RPVs67yb3QMAcC5xNIPc449qRD+9vTkDx0lMlP1JBUIR/hYlHVEqhw0Dnj0kdJC4N87tYIYTe/thROkmq+UFmARgPAIjMG1AKCWQki345mZeRQVwMTubghpN2qIbpW50yTLIYi3MKHCrIcxi/hYbrDmLo55RbOoaCxdCHpxRSvwcAJtuqnovkAricu7ttSedbHqHVhoHgfs2IOZXgTWAzGQepu5iJWFbFAynDGi4rkPDYMhGmzZgiCTNDNUQYIiBgXQmVphDlZwmDsyY4SLzhr6zuA3O/PhvH+uif/iXaskkd9Xtv2rQl46bpqkJfQjJ2EpAXI2QxEQXU3NXA7gpuvHKVEaA805UM3DTdPEpdZHVJo99YAmDzDbJn1LM4gv/tY123kNZFrzGRxp07iemaWoysJNmSLvnPFaiMFYvgekaDQ8N02sOnqWDjlpcWjtOe1cPrb7LWLfAwEk/BU89vihlPyyDIksJIzMuTBbKPkDaa9ItZIlUQzoZb0/5h2na54gxGpgfCqxv9gq36QPvv3OGPnP4EG1YU6OeXs0+idpvMOjZ6C+WMYDTBGfHOsPfWbisQQd/ZIQ6OMFjcCqdc9ww3fm7NmH0JsYn5PkzUGPgNGfuHE/nD+aRz81tYeDHAI6BFbfjrB93lQDc7b+q0ZeP67D08Jp1EY4sBmkAbwIMJc4whdeOjY1JfB2/+P77+/oFKHK7GHwCCPJ50LYiS6gZKpOjRhm4TurvG6BtVq6gDUODNDE1RQuXLg21vcDCiR7QU9vr/ENiE1371EmWSq9IY7O1R1ckqD0gJva9weAgj015BXYOyEj2GpN0O6sdHDy69KskPsoXtS1pjkaHqLbR5ndEmogBTwu6xyGrOsLuwPsh/3J0mqC/ElhN8kW9es6gYd6mmZHiYqWXcXFrORg93GecUTn7qStKAtvQA6Tn9oYD59AbDgppccPJ9v7X1c7AJmdiqivH4+DmG3/2OM381mlaPfDYeqAF4B5b/7W+/Tj0AAO4XJIG+RqMysYmAZzEwMn/LJNXiDdA81QGGeLeQoA2gr2FvWMJJTJNSrITTmRi79tPBZa8ieYB+diUsKcrENOdEF5eNVo0Dk7llLw5KKDCJiUbs7FYfCzS1iNxSTGGKHk5NWmLy3VgXzDDYaAORa8TiAosnHVW9L5muhUHWIBk6rF2A9IMGoA/yEX5aAULFocQJJtVGcTyIRVTYCdPNxg66d5YK8++LNfC/YBzy4wCh5UGyhNHKfJdC1TM8JqBWHiK5Tb8AEUni7chOv6i6hpD3KAbvj9L3/riDNVnIiOoxqHGlKXC5hY+6TIexHywoXrmNb0l6d5XP8UATtPd89k5qd+ZV3FiiLxHJQZOJJTaBvdiG6qPxo/amQpkMC4O/2QnPW/ncjbN9+w1SRsHQ3a6wtqgbERgxf13jrOsSYbA3Q9q0MFHLymtKqe8s4ceutvYCPST1I3SV2S8uZ2SaMRiVSUJCKeMN/kdnhmeH98vin4jJs7HdKNBOzxnhg54P4OhgvVbaCXXlx58mIjLJExPMQPaoL4BovlL2Am06YVyarJBx75+iEYHu6WAN7c53kMEcLFt8fd0XzXa9hkz9OYThksXvfRLM/S9r00IuEJGR8T8MVvV199nZQP0OYH94zT+DKJQfuG0q8r3dPv/1uhrx/d4hk5ZhwLTCcDB12MGjc+HZ8UM3MahjZJ9kuPe+FhmBVlOygycFBBvaIKZWG5A1thQVkDHgsY6ceIXXs/nz19Ay5YsoTVrHqZGexvNXbjAAJzFdmHNwOyDs8odTgXQZpMG88EnkXP7ekJfp7N1wuSUXnA7/Q3ZMsYlJyjBei7j2xY1vq6sp7ZGRSDFx3msWPi85rXtQgKhwuKmpze5eIxxzpyNtmfBmxdGGBxR8T60bQrekNREAhpCghDFlnG1TgBMnZpoF9ahyIAmGwG9Xj3TsOM1BLztd1C1NGLPVzygzXGvU1qzMJ5/+fMWgNv0atb6dEv1QAvAbamebl2naQ8AwEXD0RSNuhHWavQ/tzXJQskxcFZGgL+DFMu6gcLzl6RfyrYo3INTEt8Rg4/j3ExCqVkozQix2DiuKaQJTFygkmWXs73dWDQkXNBNUzzGBiLUW27eQtu/4Dl0ACfpmpORmnVgcKpme59tPOk+FYsIgDPPZMzWCVCFEgzoFL87gGFjpdBGZ6sKAE7BWnzT/KPGdAADiuEVBUrIPJa/a/u6HsmnFcOlMJJSPTxmGdOH8qv/jV/0ZwJeABw6HlAv0Nm5iDmAuWK20wKA4wseeUoXPW3H3GKfniL6zlkzdMN/a3ZD3KY3zw0iZWJh9OB+kpmiBtQZVzcHcDhnZ1eNzmwmoTx5Ku/FoJoEzvUMeWaOImnJ4Sd00D9WALgj95qg4cHUt95mSx7ghq47WMJdzTZo3dp1tHj5JB3wjqfRwkULRKI8PjlB46NTdPUl7VSf1gLi7N4Q5nJWMyliXOOGENsliUaEMddYKgYDHAsHsBdjsOKY4HNijnR2Nei95wxRT381eFtzf41+97MO+v3PavTXP6qsTxiimRnJ/siAhJ/DM3Zsp51e0UXPf1k3zV0Y2M7wFCbHG3TMnpPU3tarhbtNBcBzDZkvMW5xD1ifcBqApG2fPkNvOVGlmfH1va/W6HtfH/fxL5JRzuzJ6ftnpkV6yhkhBSSYpBHgEe9x/7x4t1nq7rNxbPPp3j910gN/ZvawU4AWnxusIUAi+lkUB7IeakwUM3ycHIWBHQM4/lxBd8MTyaBvPUuoPUswj1hT+bh2LqHQyZk722nx4sU0b/58emj1auqb20/dA5zAhNeGIFn3/UJj87xWW5ZUQ9cyGXM27lzWHjsZQKjCWaHMkjnZ8LkzcZZAy2SIGMcM5PSagUgzWT3uPZsDmcTTHHSIZobzDLHWIovUmEk4xeQZFTIJ4/ZwjOyBFQDXnUGlkYd+Cwuq3Y/0oS90yJCZmDQAKjzf2Nbo+I1rf5wXUUHCzWLwtt/B1QBuj5ezM7jsmFNHq7b9f2/6ecXdtd5q9cCW74EWgNvyfd66YqEHYhIT3fDLxvamANxFX3rATEykpTcDyQBdXOSRjVK/oMfBSyxFui0LpW6eyEjJBhTHzcTUz0n+hs1TjSeV/yGDW4z5AoOWYp70+pJpDEa7Ab2UGKXaWCjKV9SlqTV99H5taiOAXeSAJrEBOoYxwW0wuSZwhJzDHgPAHFgYO1HSVKKsAHbvEJ8hmy4ybeJ9z4aJVlZ4uG2MAISBBUIdvaT6sVTVaCtAlmf+dNMjntGBebKK1JpI9QjBFuaABMZDdF57f1ta8YXL2ujYr3RR31x9vqv/2qAvfXSa1txv6bwh8/KkITIKTUppLTKvvcrElFHQlN0q4Tv9qp5qBg5JTNgA7iA66+oyA/fjS6fpktMYbOg4zeaHgVN/1ui1wMAd8cnOpgBuZDDMK/9uKhcB4zUanGws16dn6OEHOf5kll70gp1o1XbbCgBat249jYyOSeyaADYuOoDMeqJ6UxAHNgSGG7JE8nUA4iQrI8eEWVbK1Lf6nOKcUrDSoNcdOULP/mfNYhlfLH/94fmddPOVyjhx7BiDENRQk2yO0zPyPtomoKxjlg46uodetndPJCP91Ff/xyxdcYHGbqGmnCgDXNKth0bgGpk3ALvtnlGvBHA/uqSPrry4rm21cgkMtPjFbWVwxJJJjr9jli4WEkdNOAA9jrHjPmLQhX5m0MXtlqyRElunwYL8LAEuo6MOsWzM8IlU0vqL75eLfAMEx9g5lEAAGAeDmoAcSfwfJJTLli2jnr5eenD1alq4dDG1dzNANELLfsEKJPMQziZn0VJdNu18LK85qNIlNE8iEvcYh+1wImYAT/caWQls7sOx2C7qEUu0hYRVPHetkL2wbkEiD1CJscDfhrRU13WTera1SQZfbrdcOnMKmqPL1iU4tHTsYU3U+4/zxlLAYOZncyYxlkiqUr5wUmTgq9YwtDvMdWw3uF9lPPPY7NSAJIPc7+A5tN/B80pzmt/Y/WX3eokRi5HwfVOYzRaAq+y31ptbpwdaAG7r9HvrqqEHtl22WMGHyW1sV8jqul33CAwcPOa8qYvhI0lG4Em3pd08nbIQZ2n2rfYb4g+8aHdKaAJAl7JTwkOYpGUpdi2VDYAsBUAEcRTKJJDW1DGw5JsfUjZb7BcCuKKxnSR3scCpZcg0w0P2Y96vzeObAtmS0Q6onORtcQtOmbuS0SUmhiedAaBJqUq0YG2UTDpwNLDq9ZIswYmwdmyUt5fzcYvHW5KfGKNlK5bKdaLxkFgrlGnAEHN7y6wPMSTM0FKbSU0A/U1fYJtkXPL7BrbUyFLQKPGPSgtaLKQmJ+UPn/3iNtr/6A76zU9n6T+/qAYuM1oxbiUa4XIv1oCUnj/F4SjjhGdTozOuLpcRUAkl6nsRdXU3yUJ56QxdcNKkJfvBHVv2TdhxyQcC3wBK49ERJ1YDuKP2mqSRoZrIEfnrPFfciNyEhpDnLhfcfviB1SLhe9ELX0hLly6ljaMjNLhuULMQSqp9+FwS4BI5sgDiVDuQzxdZI6wr3K8M4jo6lCFSKV5i1gAEkaCGr3fs1wepu7fMvl3yhW669cYuOYcClin5h8yLXDwb10AGS74HHYINes2beumA91RnwvvI67todkZTWwKQIqYPY5pjwaLhmoxjPWLV06fp30/UmLL4uvZbA3Tdt7skoYkwWbOzNDY2ru1icGxZN9FOTmzCzwTt4Pg0YTTbO/x49JvMm1BoXO5b1lKSMcHgDIwc9wX/zuNDn21D+o6LdmPM9Pb00MTkpLF5edZJBvOoCSdMqvUr5hQDOCQw2W677eTZPLh2Da3cZhuq8bjUL7hUzlk1rCtYCwLTBraQ2SnNFmvXBdCLzJfFDnsGSIAzyRSc2HlnikLmZPHF2Rokn9v6gxjxbD2FqgNtCouerpHGHLmTDQuoLTYylZL3K7JYOv5kAbazYlEwui6wdBGUw8mUVtNMOe2rrIO1LANynGvaVh9fLAMFU2gyAXG0mO1gg9gdmXg+kHRiTO//pnnE/6peu/+fezOHkO8FFo/M17vl5psqv9t6s9UDW7oHWgBuS/d463qlHmAA52YkZJB+lJrf/3N7cwnlRV/iJCa8KaaUwzAmwCSZ09Ni5ZI3Uy6DrJMMPSzuTYGalg2IzBu/z0ZJMhi0obmUJf1dCeCMiVJQp/en0sAgJRHmymrb2B6by0Us82IAGLFWjm78tuFhJw67c/Fc8rc9BHfEojRDkPflYCggnsx7G+/f6j3FQPyYSS1xhU4agjyMW3n2O4wqTwCCfnRlUxo9Ls1x/7d/Ft/Jxofcr7bbVU4wYZyC0zdgYFVKh8BmBfMHxoY/+5iVE/gVpKsZhO6cQAwe1SoLeX/1xCkpI4CxyTFwVQyclBE4iSWUKkV0ZwbaiVp2yYJzaSr32TtOqAZw7917iobW2xyMFGXsu8LsR79PjI3TQw88QEuXLaOddtqJ5s6ZSxuGN9LQ+kEan5hQBk57HBPO8qGG+oBmZAEwQYLmUkSTpjHDBKChIIvnnp49Fm7nZ/WxSwZLyToeuLONvniUxmnBGJfzzGgh7Clh3xSUAFjFdPdyF21EZ1yxkOYvLgfHfeYt3TS8PgE4tF+AvRnNRTYL3Yp5LRLKT5YllMzA3fzDuQKMRkdHhY0E0JwOGSLxHp9PYwi1PV2cGETkqHr/nC2Tj2EwhjUQAAxrMJ4Dx7l5jb0Zi9W0PuKkKvzicgH8vLu7uuR8I6OjLksVCaWBTiTxUKdZUDGY86uzo0Pa2TfQTytXrKCRkVEaGh2hZStW+DrjUm+UDrDRBUcc+jJjOy2yze8xrJHJoQQWKMnufK2QdVKfOZg2W0k8FheOHPnclBMZMA5zSx2AKpOUmecZi5PU0+V/aZnMpOY4XabqsH0J4A77KOK2dc2IjkpzCsaMnp5VMgdwcmpTiyAbM/ZQONTUiVvYX2zue2x1wd+n/Js557Jsx8ZsynrXoP3fNL8pgHvNy+6xuHRba4IjC47HX//yl4VVrPVnqwe2Tg+0ANzW6ffWVUMPCIDzhZJlbDGGWLMPXnfbP1f2Gce/cS044I+iBxhGlDACDM4cKibvtjN/lvSgjROX8MZpDREDSmpIaUZKeFUBuOIGrxtREcCpdzvJTVDfBkwCUd3TxEcwgmyUMZbL7G7bXzy0zDyTcO62kYJPMDsuzyn2IlaAEr6xYryeOtq8oTDGgbLsb9/vgxEhH4VkLQi0cIYs1JXTPiw2JvF60TPsxb9Dwo/8tpJh4ZZSPMClo8lCiABO93mTGRkIVtYtdRKPJWTYjBK2rB0h6756jvV6ibXUcV66H1h3cAzAEx4QdjMG7mdXzWhsD3EMUY3OqqoDdzkDuOlC4iDcW2RnAZnSs+f5IwCuIsvm0ftM0Yb1AWpD0uudUgGilU6g0ZFhWvPQw/TUpzyFnrvjjmJ8bxjaQBuHhjXFfF3ZBBh/Os9SRkj8jvmZQJuOY5VUhudX09T8MlwZGMwmNg6Puat3lo796obSunPz1R30n19sF/YqAg9PmW+sINgsyP+KLNmhx/bTLm/oLZ3/C4d30/rVGmsbQaiPGziACnRJBBwioWwC4H55xTwtLTA2RpMTE14Um99j8MntBtASoGLzBSAN/cn9x0ALbCckZqyCQL+ihh1/h8/JAK0I9HA+Po+APIuD4yLqzA7y8SJ3tZg3lVBqFkaWAArgsrlSrytoYqaVZe8c+7Zs6RJas26d0OMLFy3SDMAYS4YS0GZ5RpIYReXovmYjHT7WNGOA/BE4i4Q1XR1s8hcenC5GtiTpTyTE0v3LdABIemLfR/ZjTWgVwAgUCALgzAFoAM4DrEVmmRyFGGxRbspNUudAkLIHVkvvEbXfUsmTuAX4HujhD4UVOZYIkNhD7V/5nt07z0F3mmVxhIGJCxJJiSu3xGUR6+mVA62HPcvUEwzg3nhIudYkH/bqne+yb6fnpG1VRy6/fvOrFoArLVqtN7ZKD7QA3Fbp9tZFYw8UAZzI08L6y5vWtX+sBnDMvmkSE5O62QbHG3SbZbsSI8jlIDlwwwargE0NJpH9CBsnVcHzMgKWnlyMCjPIizW6NMbNNk7HYwrgIKFUD26IewpyHOkbxI5FIw1KF9+Qmo+jTJpTsJvTnwpn9bQwvMOnWYwWtsUQY5ChtvwsuAf+Kf1hNeD47Co/Ct7VcD8eflJos0jdzBAC2wU2AmZR8iAnJlMNhDyJTZJ8VQE4PZuOPwMwtvGrcWfF4iUVeJLtJfgDoy2BZzmjHZDZ3Pae3lt4lrjPqPKKj4hqdGYTCeXPQhZKLjB9dlUWSgZwJ3NslrE/1g0On0NjDXKaPaT9cfgnmkgo956ijYOxUG/ISGl9mJ67Xk09+w3asG49DQ8N0bOf9Sz6+2c9i+qNOq1bN0gjwyPKZglWM+PR50HKbIoBJVkkJX5V5y3iyBQMpeQR8dkiW2V0xCA26/hvlgHcb3/aQRd/gWvKzQiAE3BiTDR7K84AACAASURBVJZIAet1YbgE0BmY0SmdwC3//s5Pz6EX71ouKPe5t3bR4MMaS+bsW4hNxHki06VjLI37TQG4m34wx4uSczu5f7n9Erc3wwBOZY2I58N14vldBmj9jP4Wdq6zU9rCYBBMGEY3n5PlpSxx5BfHCUq8Wge+M+Vr8Nj4uJceQG0+JDLR9TcVG0dCGpRiEQDX1kaLFi+mhQsW0H333y8FvOfMmStGPwCfr90MfCQetPCcMDf90aX0tmDKXIHo8W/q3MlUw/794KQCQAugztk3R3+I0Y5MOeaOMXkuWQcbbfJO24eyXcI8enCNFZUDMrasrVFs4K40j3kzoGouwghkq3Yl32dkQQnrc1j7o4oFYQN+LgeYNtPDOVzeXlGqoORcazQEvL3xkAWVm+euL/mrCRMk9iBbl7F+tABcy379f6UHWgDu/5Un8f/jdsQyAgreAoiw3zeLgTNPHgwNFLWGcQMbks+uBogl/GCQJhdW8Ja8+MrEiUEPA1B+ahHYlG1Rk0EoMNCsj2IYBMAVPZ76uwE4s2hhUPg5EdsQjPviZhuHTOgybIleDkG8yO5BNg5Skasdm8AX/LuOsCKwcJIsgqIcaYFpdE824CG3AcW9gVcCUAHIKeJVAG9WCsEIxjF6rVT7L5YkSB5h3GJghoLRAFyE6wjw9R7UXwAy8jg4BPLjmBTcn3jD3ADA81KHdgrgrwR1Bo5TPFaOeM+8ujqJCRg4vgQnzDjn6v5yGYHLtYxAqRwF7hyFvJP1ZABfpb5HnNBVmcTkqL05Bg6sa3lBK49RA7azDUlg0qjXacfn7khPfvIOND41RWvXraGxESTbKD9/ADo8d5c68zOEM8ayxzrLHqRrOg8RZ8gsXbvGdtkD4Z/HnPcQdXTmY2d6skafOqyfJka5KLhKChmsMZs1PjFO4+MTnigFYxY/uR0MQjgT5VlXLy7JM/m449/YSZNjHQIOIwjFOVKsbRqDcEqg7SyhrIqBu+biXrrxe31eJJyBKtixMU4WI+xWQ9myGZZX1h3g8We+tlbENIKBA/Dk83ASEwbIfC6wiSxnZBkrg6yJCZVVSuFyzrrD5S86OiXzJH8m98qFuy3hirCalrhGk9DgHwpeq+yQQSSfZ9nypdTX10d333MPrVi1ijq7u4W1034KDgFPlR8YJsR48ZgJQyDG+5ZXFayrWhoD60ulg0xXl9IsM9rO4g4BWPQwTmgCyaQzhO4c0PqVKaSN74Wfp2kbsB/pApQmaPTdBaeVzo3E+qV5od8P4aPmCKxwzPmypaamLnvWL3CAejmd5Ewsjucie415BFmj8pc5+HYnZmEpOuDQBXRAEwD3KgZw5lji0gvSfHGeaIIyHsMtAFde21vvbJ0eaAG4rdPvrauGHtiOk5h4PJFKJjWeDRkVqamEUhm4++T7AH4AEZJ9zjzXKT28evzBPqg80urtGDhz2RIbf9aGGgM7iYvT7JQKuGzDMKPMs5fZJoiMiVFGyN+D0YFEK9hOxaDEhh6C07HxaR/ppg9PsV4qpcLXRFmpALGCDo3z07iF6n07yRch+bHj7PgsXbbFGkVvrW+9ZvRIxsSQzQ3sI1gsMGMRR4KJ8iQeYiFoAyQwPjBw2joDnog1wq0ZuJbFLWpMrQMdoOXYUy4FnzZnN5T03cHEQlsh09W/00lUalM4aWCzpKiEaKV0DOrztivY10BqqrGUnysaPlUA7rwTp0gBnHZER0eDzr6mAsBdNkMXnzKd04IBuMKZgOtpTycr73CRUJbrwLGEcuOGYEi7LEwNN2T4DI9OWDFmV+6/914a6OujnZ6/Ey1fsVwyT65dv44mxyflcyQkQPKJaODBsGT2DXMXxlsmfbZSFUgGFIhZHWMW0wYgx+d6+0mraWBBuZTH3X/soK99fIBmpusiC+QEHQw4GMQhLb+wRDb+MGYE1AwQnXjxAlq6qtyH9/yJ6LT3KCPFAK5Y/y2yFMkppM8GbB1fnxm4KgB39UU9dMN3ewU8dXV2ORjitZKBETNikFCC9eK/+f4kq+bkpIM8GRc2juO1IZvk73MCFD6Gs0l2d3cJUBsdHZPzcLmCOQNzaGx8TEAv9zsKmHPsG+IG+TyQoRbBG47BWizjrI0TmLRLQXAeSzx6H1j9IG23/faaSMgGoHzHwJy7spiFw7w2J4unoceKA+eLJwlJUkBRVYCJC0W/NR45ZutgoGXvBfE4xrU+T3ErhfMZmHCGLMVyy5jTBS/mZvHng53FnUdp+UwbAmBYxsJBJQJwZuDLEsfIaQosZQRbWDfgLMLeDOkH1hgVgJpqQR9mXCbk99yXmMoN4AbieuVfFoewlv3Rx1qjTQE4ZuDgUPOlHZ5fBtDtbfTb//3f0GetX1s9sPV6oAXgtl7ft65sPZABODEk1QiEZIEX1GYM3EUeA5cPZbBvuqFzCvbU3eKNN5AjWdH4M85c19bhsW682aYYFIuBYwNRwGVNvbhBZ6+GQIF1YxAWjF94/Hmbkkx9IdW9B4cjDsIMi+QsVYM+Z5n0HC6FMyAn8VnwpIp8tJYxcFDnJIgQgtEQf2EbfNz4xLgAeMTGnUkvo4cVKeo106Y+h5jOGpu1PheAI9xv3PjVnrD7T+5lzT5mRmTmoQ2sihssSJwSjCVknnTTQNzsOo7kKUutI6uTFCwIxWBBlglDy1zdeB4py5o6IsSgDyUW3GCx55buM3mpGQCwQYxC0xjFlQycJDHR5BBM7bS3z1YmMbn28jpdVKwDB6NVrfIc6dtFUVReY+DK4OOHF83QQ/fFJCYYV2Bsi1ajfl6fnqbB9etp7sAA7bDDU6i3v1cMek6ywclLGEzz687ftdGa1UXwq43j+Yz5CkMtxsNFb3zJ0AsrMZKD4OeKHWbprZ8eyhwfOJxr3l13aY2u+dasALnJCZUjRoYMx/Kz7+6t0T5v7aWX79tLfXOK3gM98viDiIbXtwu4UudSu8tAAVRjko3c4Nd6YfyvmYRydKiNfnt9l85jyDJZ7sfS05hEyeYVnE24j8jQeewZ6oHx+K7P0k+/O0tD6zqkMDeDKK6/x+OXQWNfb5/cz9DGIQGEAwP9AlYZIDKLyZ8zeGNQDJYFII1ZOYBi3CefV8aHlJTQdaZdWNF26u/rpxUrVtDYxBht2DBE2z/5yTQTWDvEwckct6EpIN6cLDr3DbC4k8jWOF/XIUNP65PsXZAnS8cltis+r2Laewc5cFaFcanrTVoXPH5MQEW7zJO0JEXnkF4/SpAxvXXtTBeBk0X6xcqLuJMpKE60nEm6LXXGJTCPtkawVgWuBFTafaXMldoejPWcrbOlrRze5jdRAl/+SVJDHHjoQjrwsIWhd9Ovr/ynv/gfkAnLk/WEUm30+1/fUvnd1putHtjSPdACcFu6x1vXK/UAAzg3xCXRiBr7UW7RFMB96T5iFs52EJckafwbkpaYhxoFVM2Xp7KqmqSVVqmkJjZweaXVhOPPWFoldeIsTbZsFMZscUprCagOsW/6cfLAp40Ssi01OODlU0Co78nLY35MxgIw4QVUFeAili5lKuT32w2wJuDGtyzZM8H6mL4/mZEVIK4QmiXtMqSV2COIV2wDhyc1GAaSYRN6m2gw6E4dwAKWI/0JdlFNkMQ6unfWWKoIlKIyCEZ4BHG4ngL4BKIxKFHAV+VJobFy78mPDEAmBoaBMzwDN9IKcRtqCITzZrEglrEQTgHn/kIa7SDJaiah/PlVnG5dr9HeJAvltczAnWpAz4wv3L+2PWZGTAwhjObDT+iulFA+0Uvb8GCNTji4y2vhiVw5MFyo9waw5nXUTO6n872c9TE+e5QViHFfex8+Sv+w82TT2+OacGvub9C6h+p0759naHholrgoNwM2zjK5cod2WrSsjZZu00ad3dXAjU9+4Wfr9MsftTkL5aUQQg04tEueRQAYMjzDvXEZgbecUM5C+UQ/Iz7/b65v0NdOqNHE+IQWA+/qpOmpaQGj8+bOpf4BZi6npZQBs5aReRMJ6ti4P1cANmbelBnUQuwAsVIH0IAbHGRcJqK9s53mzp1LXANu7dq1VGtvpyVLlhLnMsV3cW7MSeW7Uq3FxKRBZpuWhOR8M2bHFA6y5qD2ZoHixboQnVOVzgRbdhLnnZ6aHx9jwBxk2nqGRCa2vsZ1VJn/MAoKa5w66fil9UxlK7J4bT1dTABjh9iyHePkQJd5e5O3MF1c3gsyVivvogScMXChfVEFkilC7LnpPmF7ve2TRUUEd9UBmwBwu7zojlQexoAbCp2j4bf+9tdbYhq1rtHqgUfsgRaAe8Quah3wRPfAdksXKTZAEWpj35K3sraJLJT30cVf5jIC+VCG9BFZviySQLyrKmdJXnuukwZpZJsBONG7I35GABzXM2JQqDnWBaDB82xSGebbkoGlwAtMWGTfPHYgnAcSQdT64iKicg2Tk8A446QIMFC1f3BnSc7nBcilUy3+zRSIikOqjMgA4HAqcz2CHcv0hPDe5roW3fCz7IB5YH0EWLrhahv1NCZFSkRYGnoOVvXC2OBhVOjXwc7o19xOiW5ZpAy38YLsa/gGxgb6SIy6yLYV6zvhujZ+s0sVJ04FsxUZTrS5iBsj6wrE3xTAXWkAjrNQdrXRGVf1lGLgBMCxhNLabnA5gekYp2L3AIcEH3vYsV30T7uWGbgnep0YHarR8QdyOntld+NTTmy5zu+U/CMWSNbYuKJ3P5MVRwdDiJV67ZFj9JyKgt6Pxz2zfXzxSdP0iyvVgST/2pN8EkyijA8DrBn4sDEa5/Xy7WfobZ8dfjya96jP8fuf1+iSz2rtuInJCWcTmXXjds+bO09AKssiGbAx84ZyBCyvZPYtA2kiC2xYYhX9HbFxCsa0FiDWWD43y08XLFhACxYtoNWrV9OCRQupv3+uJj4xmSEcErJSANi4Z84Wpuzu0+DAHI3rULGjBOThTTuvyO8DCx+/AzYqvmcwxhlT7DlwHPmxdv4MrDnDFpP/RMeYLd6mFFEAmwCbgtQUB6eXMLYtrte+T6UZGePYdV2zQto41rbroDCHDzbItcGqhsy41vGyBwZRZQTF/HwzBjSoSvh7LKFsxsAxgMNL7ZEEZOWctQb9/jctAPeoF4XWF56QHmgBuCekW1snfTQ9IBJKZkPgKXcGLrEBzZOYKIAzW1RJscCw6fsqmVQgkuLqmKWTRdoyUNZqHOeWlwvIkyGozEg2JJP1Sfp/eAsD4MLGlwM4A35qDVsqazUeVA4IFg+ZwGyztYQn7BSFASd9VZW9MAI0u9eSJ9dik7JnZH3kCsWEB9OuXMB9GT9VYNwQu4FId/k46m50Vw+JvlK/JvYttZCfk8Z52HHuFbat2z22+ciLwCOL8wuZJpNzON2Esjl6rsgLKgBI0qrSOEc/BjMkM/IqwHN8PpIhLygOVdZmrKx8V0HumVf1Umd3fvWvfGKSbromFd3t7CI6vQLAXXd5XQCcetuV2URhYgAcly6FSxiepxe/qp0OO1brgm3JFxcJ/7gAOBiZ6XkhcQZ/psWjdZ4jJg7rQMacYq4U/Rl2WoAIyAZfsOsUvergaerpe/zuevVddbrgs1N09x/bhamKAA4JTOI9RPYoObh0jYusUE9/gz5w3kaSZKlb+HXrL9rom58foN6+XhoeHpYxxr+zxHTdunUy7ubMnWPraGJMuITA1OSUFxPPs0zOekycgLUohYwAjmoCGLkvFy9eLNe99/776Enbby8F3HmcK4AD4LOHDadQEAQAwGSMfyapTIxcfBZI1pSk1HkJEt0/UgmMYqwrL4rqMwpetxDnq9AlOdwSeLFFFZl/g4JC1yBd6eAU1FPktUe1bSk5lGJbsGFpK/Aroft0Q7NnmkQVVa7CbN+wsemxwIHl87bgGEfNti7j5KhJh5hDex/PxPvKznPQvy1qLqF80V+yuGTMK10/9AQtBm4LLyityzXtgRaAaw2Ord4DAHAAV+UslA267rbmhbwB4HAjkEmJus0glzMqMLDNg6dMG1KPa9bJVMQ7efK5ppCAPcSoSUxAkWFDrRx9P7JumSzEPOmeTt+M9rJsxM5hAeO8obNnHgwXjBCRisUQb6WNcugRd9IA4NRLnLyj6tmU7SqLbkPfwiMcyaTIGCGuxLd6RbrySvebDI0cXG4CxIUYC93YcQUEvydpkBuycWQX2K+09+uJvMvcwws3QD49NMFKMkF0U8/NFJHZxqMqmLfYn1FplTKbmtcarGIE5o0aPe25NertT21jo/a2X83StCj9tD0dXURnVNSBu+6yOl1y6nRWfw5n8rbACPIPrL8bRP1ziY49o5uWb1dlnj1xywkDuOMP1EyFykSUARxAGzzwaS1Ijhs+BvLanM3G+EsMLx8XE2f0z6vTP72mTs97RZ3mqXDgUb94OPzpN/+Xve8As6uqvl/TeyZtMmkkhFBCU0EQsFCkKNIktNARURAUURRUUCmCAj8FEemIAiJYUBAFEaVKkRZKpEMgvU2SKcmUN/P+327n7HvnzWQmpKD/O36YmfduPffcc/Y6a+21u/CP36/EU/f3oKK8kh0YiTWigtkm46Z3PTKL0uejdDBZMN3fh13QNp/swD7Hr+R+sC5/XnqsFLdeUo6aakG6YqlfxDlvlMe2bOkyBljEutn9GXijMY2LiKtk0sCzsW5saAOA6r2RfJK/15xpzl9jA5MyVFRWYNSoUbztgoULsNHkySAjKj6OjtuW6yUXGZ+55TuJRNckhVq7TBkZvqcSWcwx7OJSaPkcothQ+aXLHTYFR9yx93sUF42sTwqYk1E9bm/jbZwz/byj7yzLOjUlIQHQtFfwa+QBmMq2VbYf2UY9nutM4Q10xygE0PgM+kUMOntvyXNaqrOqaJM/5X3tXOY86RUj/LuOv66WnZ//iX3rj4Ez4CdwlxZ49V+dJDIAty5Hk+xc/bVABuCy/rHeW4AllDonccDlEIEFYP0xcJQD5yWUArTiRGdJ6QbozOCE91FXSbYgp5pOrh5crCdFrBzllSkDogGDBxEifbSVSpMNWi24aF5hE5mscmpOgZshLajwx7IHJAGK5PD4aY7ZIl/gVG3U5Vy9V39t5VVmxBgMCBbRZHnaV8FJ/FzvUSkrmyjleclQYqA1JLBbbBAcFy3uNigYu589tXCcRKAQi8wGoGvxh3e7DOyo49tC5JAMlOyvKOMRUGDy2yjt9NcouUaWvxj21U24fmBoO7vAPkxBXHFwc0ZkAGfgyVbd3eq5HFE24CK2ro1i+0n/oLTNn/+9qpeE8u+35/D7q3IhDLTHZ8A9MKAOxFmQHBgsKorcWITaOiRYHj+h0O9yjWrHHUMw5QKKkOvJYeG8eaiprMY223wIQ+rqucD08uZmdHR1Ik8mFcp4ti4rwpIF1qEouI5yYs/Apc1MohxWwDe9L3xMDqpd//c5idpfo8thZGyk//Vgwy16MGW7HoydlMfw0XnUjyjivDf/Q5u2teTRNL8b897pZuD2zIOdWDhH7PsJxFSUi4V+GsDxPWnereUEG4CTosfO1MLdi31H10kMXN2wHlBNQMvRFFOnYgY5NFYS62VjrkkRLdeX7P+lgHdkdhlkdZNUNx/YTj82LV2YR0d7nmWS7AAY8qbybFhCrpNtra2cC0fnIQkluVJafhs9IwZxVDJAyxqYs6cAOAHgVlIggto8g186R0VVFRpHj0b7ypVY2b4CG2wwgfsivV+Ubxxl8FpSwJV+MUZaJI00HoiMTsZScrEUBpDLyaj8MtSP0WfCzpXhd+2zoWMMIuzyq2Mup1vWhNLAL84/cUw2d1V1Iw7Hi/OPXZbPYQvX7gpzxqUuY+Xc+d0iVayLKkfuNdIHgUmcxdL3ElQLrA6QZ2TPQ4ZDvRrHiLLxmC6wcX8kgzKLA7TJqb/3Z2Kyxw6vh5FcZKryJ6U4GqM648VMQpkY5LI/1lsLDGIkWW/XmJ34f7wFDMAF2RMPyrr+pUFV/wBudqiZE0ZcGnB1kuPjmjmKBjpeYsWTbzG5vQmAi+51UqTXivVKQjQVc45FuunRUDATfpzToJfOyZwjM5e5pUnCgTmGucBUg6UwcTlwZhMSs2Y+gUB/jyuNSbMGbwpjjJum8wWWMoA5W+FMmFnYVOyDhuRaabhHY430ODbhhu+TIa5M8EaoBI+PeGxpNqv3ZqBXduLdQgHe6NQdIKVb0bUrtyMzrAiSx9j+gZV01vpyyUFAK1JdnuAtMtALT5cRCNGRq52XCLzkqgJgT4HzRJ6l5aSEwDAJ4ILJirlwFwHlFUBRaQx26A662ouDC2qQujq+NgZHcs/yaOQYXvhlQaItjIRt2NUvuhza4oLYjSeDzpUrWjF/zjyMGzsGO39sZ66rtmzZMixdvpwBHLnr+QUdDos1gDMpq8934yv2Mmld8PBMHLe3CwDt+vzTNcbHZJTxMcr7asCOzDkI5LS3i2EHAaZS8jsqAbpzeXR19DaNCOcuLhaXxvJyLnhN44xJKOkeLBcumuMQ89QdAlq7pjT7lhh3UoEuj206BtLvBOK4jh0DqFxgy+jY5PDogaK1ky+TYIwn7evb1WSfAv4kZ41NWZQFozGTi3pTWYIA1qR32XcG0vgZaEF0eR7i4tuTj4YmBuKIfSMWs7q2lhm4pqYmVNdUYfiwESC5O0soXX6xlRGg11byKk22nnxnCrWpDAnOEtHb6ccpTB5TyCWLOVW+D4b+5d5tHocUQIWFE7fIwOORBzBWxkTnoDSVJeOsAVGZHzln24BKGIh1THKLfzwGR5JOVSAJ3UdYWMprCaA4Yso5Y63UOAYEt2RdODTAxCoTG8TD1JNUtdj3JgOV90CvkxcvdOHBtRktKBx5/HAc9bnC9LkBOJFdSvvKAiaxyLIYMePF5xMzWPZH1gLrqwUyALe+Wj47b2gBdqF0cZ1nRiyJuD8JpbhQyihvwbdJSmj4tWCiFwPnwBpFXlI3rgQlpbRyR/tRiYEiDghoFLfgh4IHC0roMwpyBItFhzObcE3uYUCDA4SemPPmJYdiehKNUHxA1CtYU8aPGQWdbGgbm2QMbNoxzKHPBxwMRz0ItOCXb1Ys/2XyCpRQmFPp+BbwGGtnwNCC7CgJlWeTkCwl+r+E/n6l26sODcDZCjgdy2rG8WeG/zQvju7JzGTMIdJW3H1wb2JImaLjCi89Rythwd+4wuM+1rFnLs2lUlSVTVm7J4Jry7NxK7t8rQ4HG1thz8WYjQjkpOFiQJcaSIQ2DXAsBHjuMYZB35V2kraXp+QNOI1XtgUDwWDRSTPIjSxADbSlnkXvzdueM24mSVdPHsuamrB8WRM2mbwJdvjIDmxD37RsKZYtb2ZmJgSYykLaeyTPXZ5ZWHSxgMsBOGsrawcbC3xAbs+ImRfnaEgMn/1t7R3y4hR0dHRS/TcBb7ZNeCIpsx3rE8JS5xnQVFZRTTYBcDTOUNDJ443awwvoESMW6vMEbqxvx8WamP9G+xnACmOB5gIyI5dy4eTzElNGTJiyYFybT4tn0/npfFQega6LzpkGa/a+GYiifbgWHNnbK/CyNqYC2/R7Z1cXl4kgN8rAKipgDOyaMXCJfDdqAyveLUXHBRgIsKNrpPsZMqQew4cPw9y5czBm7DhUVFWmDKVkDCazKH4uqXpw4V3QXGNjyD3okt8FNNgPX083Afn4zNy3siCScr+V55gMxaw/+XFfnruczL2CCQxpfUxf5sBcyXuqacjaV8P4Ze89q1+0LfTEeocRC/LCaBGzkAFhWZ6cLdzZvvbup4ao0H8t59stRnrmTdZq/CKhQ5A2Wtk5HHDjRYPwvXtGuljXnwvlHh95PbD0/v2ySu40V8x4KQNwqUea/bmeWiADcOup4bPTxhbYYNTwYDgg465MNsGxC3k88uonCjYZFfE2AGfkh1nOyzFE1Ga/00EEqMkES4BNAkD5lwEc6yWs9pusGgeL7rC6SQGAyLgsUOJAJJFLIYGQiUjCaqOaMETlpAQRFCTIKj5J9Cg4kfk6gJGw4iqrxH5l3oIIA7wBmFmAkWCTLDPQZW85k5eYoyGAMAQTguZCHoJMto5ZUhBAK+MhoLG719Vtcw+MA4/OwDw3W55JMs8hLsXK2i53EVenyAc7AoBcyORXkXXl3RfTDqyVBjECal0EooVg4/0YYA5q03AybhnONZFrCA6XVoPObN99Hp2VGmAgF0sGhAXoYDQgIZM9AW57b0bjR/KAOlXOGcI+bUljDRVIxQYzAxVXt86kY3pfAVhqHUNN8uHGYFlieAmT4D8uqMdoly5jwfx5aG9rw4c/vC22mLIF2js70bSkCS2tbZwzRU+c7fJ1wYCDX5XQUT8NcslgWkKLL5Gdju+B9GV+//Xd156k44yU9ODFAgIMxqRrn7GXkcFFTqR9xrxJwev4Hph82BiPICLTF96CVAI5HsBx7psCOB63iqmWnwA4+jFQJUNk7Ct+kcDAUBrccb9RVo+OZ2OWB5O8GEVW/SpbtH2IJbN2s/HAzmOf+7+tfAPdj4ExOo/IG0vRlcsx80ZAkNrazhlkkgrcjHnzMkqWVxLQI9UDM6EC3GxBh2rNlZaXY/jwEairqsK8eXMxftJGKCuvAJV7YVCuCgdmt3ThQRYEhPGStgEzosOHDWVXzKXLljkZHwk2xOzKAL28flo/LZSa8SqJNBhx77K+gFJfTQFlLzaMn7ouEsi+Nr7YIkoYtvSdlYHSDYaOeba+T/8aLAyEVwBFrkC5yf3d4XjBwq8+2UKaDelpwt3Ic7suzQ801tMk0ckrlnE25gbL/CNzYj4sBNk+4X233ENNL7C+TP8e8TlyoeyDgfvI6zopRqdqmQ9MoJ7HSy+9kL7E7O+sBdZLC2QAbr00e3ZS3wImoUyal8igaeF4fwDulmskB85W5F2ON4McD+AkQFcAR4ERAzU1C9BC3ck8OAVwZgltE34AYSqtYFbN8ik0vyBMmJoTJ+GoAiArrqq2+ypnYQtkAHQG4wAAIABJREFUCgxccnxwI0us+DoXsrCybq6dPoCVhG4LtGxS94FtgmVzwb4hmSC5dMYm9vwsWPV6F++8GbbTgIRWpw14cCAb6C2TvvieISGFgRUJNpOrz55J4WDEJGMudkmwLTKTKygQgCNt4e21VVWknydMA8Liglt2d7/a9VpJDGbzFJzJwoRKC30wE9aL5d5FEpQK+Cz4t7V6jbZ0PZ6fcXiOqeAvgNTEsn0UhEo8pWvWCdlUwpKPmQN5FrKUH9g9ey78PjG61sDR7a/MIF+2yqXy3TnMnzcXPblu7LLLJzBu7Hi0rVzJToWtrSsCkLI+EhcyDMBIAeZQNsPVebMFFy+d5PPyKrw4jFpz2PPn/qMSPQMk1kcN6FCQSQCns7MryP9kP7pXemg6Ztnzs1WaXsEzmHkTAFfG5kQM2FRGacCUaqQZUGBJozJadj0WmBr7J4xUzJX1bxMdhxmqUCpFc8k0n462pcUq+hETEQETdM7kszYgYdI4HbOM2VEGvLJSTEqMJbOcNmLzuM0cUKM29UDNgBFtY7/TNvZ8unsE/Bl44wUdur/yEpRXVmLkyAaUFRdjyaJFGDdpIxRTEqACOOqfvPQUyhHoQpSBOB1Px40bh2FDh6KltRWzZs1CrkvyRkmeOXRoPT8zYolbW1uxYkUbA+wgF+YXOEr64qsXYFLBICDpTmmDsS4K2fXpu2rLcBGjxTzh9PhsY3gcr1VO2U8oEhjl0Jf9UpobYBXgyNxic13ywHGxMi5DsZJCx1N793R4TuzsXiEd54TFNOAqp5XjegBno6mMqfodlxHo28SEJJTxGAradBHPYowXsjpw/fSa7Kt12QIZgFuXrZ2dq2ALTBg1koMfW0n2OTgW8D3chwslsW+9JZQ6YGs5AhvAo5lJkdZ4EwBnuW9mhMADuLJybF5CchhFhTbxm2mJSGuUMTJ7alcfLoAZyyFS0BLqvdnko5Mks0nEMBDUCyuZquFzNczCJOMkJDKBRft7+9sArQ/ww6q9B2z6dGyy43rQHBgZTFBnSl2Ntbw6n/wuk7Ic1Dtls0TJgQT51QUzzHjolKuAKMhPFTQYgPOdyIOzNJgLQYzmecQVapnww4JBpNwSS9ZSkDdpdmH3IJO5HjHYzwkQ8vlfUh4iBhYxkIr3bwJS+cTMBdzD0L5hxJp8ExFcAj/61Qsnt9LYSjC5ubO6FX8f/IScwtAa8Vz2THo/rAgC/fWYBDO8P4bp8mD53Px581BdXYnddt2Nizy3tLRhSdMSLgJtAb09R3MxDf2IuQNtb1qmYQCneSvMyMlCjUZ24XnT++77ii/Abhb1zJwrI053L8yNMm9dXWp3L3JGNrZwRjqeA/bn8TJLulayu6+qrmYDEwIDLDtU6aEBuBKV4tFxgslHAWlm6Osu2g1sKSsDpEwLnaOiojzUmaP9mCVjxj+yeia5ps8sD84CZbqOENzr/p6pp3PQD127uYGSZJKAm7FqfFwFZAYWw98KUi03zmTlwrbRtdK/3ZIXp3J0+rW0rIT/ozYdMbIB3Z2daGluxoTJGyu7Le0gIMNk8LZwIeoJ67tD6usxcYMN+D6bli3DwgUL+JnX1dVhzJjRqKqsCqpHctZcsHAhli9fzvLJhBoyxYBJX+zNjIV33y2maMfVt12fjS5qutEnfJ/INU3NtDbuyMbSQ9MLW/KWSwskdQwuDTWxsOTedJub3GRj63PpcVlAquwrpk1aQoffpXguv7AW59g4F6bbMoC4kIecGhl51cYKeRdm4PbckUxM5AHZHGk5o6bieeH551Ktm/2ZtcD6aYEMwK2fds/O6lpgYuNICUctHvYraRJZ4uFXPlawzUxCycGbSTJCLkycAunQPoG/iAOjEgZqFDzxyrzKYqyAp4A3yo2julKRVLAC3bI6L9OdTYyhfIBOgxwQOoYlrJzroq8Kb0JenOn++TjhuO4cAWzYvSULcAvYjD/GOkjcoInZ9rUeKwKMpISOJ9gCq/kS0BaoheZYImOiAghzhZdlYg8NECbMCFh7P2ordG4rvIktnDStV7yUKpobggnLk7KTKoOr4RwfPggQja5Jg12V6MpKsDJ7zjkytD2bC5jluCGY+JT4SbtaRhrZ+IcYoppwf8mFbAEq2mciu+oMFvRoJgeS10pXskPgJiEcB3vaNxIMq32mLLR0Tx+IaeCjfT+AvVTRXevWlHNFDMn48eOw/fbbMzO0bNlyLF26lJkNkijGVopsvMV/sR+JnJgBm96XLWQwA2eFfPU6TCJn763cq7AcBAyoHZnZMcMQ7e8k+cvlusDGJcoi2furuDsOBfzK+jc/BszGHJD7JIENYtnMsIRMXFg2yf9FIyIx7hAA6X+MIWSW1RtcOCAX3BwV7BLzV15RwcwfMW6Wq2ZAybN7/B5YrrAe375PAAD9jq7TrttyhW0cMcaLgJkBuFguwNV5c86T9L3JMGMbSPFukUQSmBMgQO6TxaXFDLJGjByJttYWtDS3YPzEiSivrAoSSpb9mRRe5YZmFmJ9c+LEiRhaX4+VK1fi3Xff4f5IgHvsuHGora3lftDeTgXIy1FRXs6S3zlz53A+pIFZfQ1kfvATSEBwMfzyDFJ8dPY+Wl+yBS8r+xKTWHl/PVyCZSswa1qfSQ0hBedXu4fEtjbduT3CXBhWydz4ZnOZPwjva2y1znXeBEYGqKCMiH07jvB8BhvDbC7WcZj7rTqgJqZMZeCO6ENCSQDOngrNlyxf1lsx9+rnMwDXd1/JvlmnLZABuHXa3NnJCrUAM3A0FtNY6ZfgQviWxyOv9ZcDJy6U8kMDvDpJBjZEvqEBmFeE1UabpZIcKJXKXlwDLhYBLimWnBRbxbdJKkyAOmna5BsklGF1UyRKAlVk4hFjEMmVsMBdYj3PuFEOjgZ8/Ibq3spEhQnGmTXYNcgk41g476RlAC4eIKy4Jic5aS/v7hVXZA3JRrZJWt2CibiCagF2L9lOmNCNe7KJWld/HbgLwYy2g7SVPGVmFVzQGmRkqU4Wglz/uQdwAchagGT9SEIMs4+2mMKH5cze+N18oGbHNfmtSZ/smvV5xstyIMXrhpjOjNDS93Rma/M9HGgYYJLcUWICBAAk16H12dqHUUcokqR4kyz4lQNYbqIrNG/7qWRQAkh12AuLGhps8bYOTJJMGEVobWtDa/NybL75FGy55ZZ8zcuXLecyAmIjn+N8My9nZJDBLIfKTDluNZdZuSlagDEGKayiO4OT0N6pxRCT68l72q1MjzA1BEYYwHV1iVujo5el3aRtwnPyEsqQ66MjlOavEoAjCaU4T5b0YuEIYNH10/1TPiAzksr0ecZPHlF8Rp5JM6BkTrk2Tkix63KWcRIISbB1gR0TOaYdn8dQZTjpd5NY+tcqvbATFgJUrpiURAqDyTlw+pz99x68BfZN20D6AbWHvI1sYFJejpKyUmZyh48YgaWLF2P+gnkY1jAK48dP0Jwx6k8yItu9ierB1YFDETbdZBNUVlZhwYIFWLhwAY9vDSMbMGpUI/ett2e+zUC+uqYaY8aM4fYjmSUVLg+lM9zCUnLoccWz9YskS+XHwbhngkXT8U/6uyst4+SOPpdZFAO23mgMnLsqNxbJGODHcXmPZQEwHCSMw/ylU4cIOLZxJ95rYN7cWO7kK3qYiPJCnzRwaoW6dQKw11fSDdzSnS7IGIPnUzPofNOOHYZVAThZENY8eTdW0q8ZgPO9Oft9fbZABuDWZ+tn5+YW2HB0Q6olNCJ2kecjr/ZdyPvX187WCUblYTrwWs5RSYnZAYvJhAzM+h8xbJp/wvlwtpJfXMQr08y+mTuXy0vjOQsqdzTppAYpMp95LkdzdlxRW5rhSAoUArIwAWmdIp0U5TwOI7g2YeWe/TiZI02yDFSNeVDgZpNc+E74CjmClbzxxzc5TZhAI9koAWNSDhRBqtyvTaBBRkrFb1W2Fwsxu2CFj6dDkt6bAOCYcxMuVts4wTookOQAVttPmC9bMo6Agj5LSihTK7uhYWOR89hWMdfEgozAHju2zvpBmP9diQFmDlyKmLFCsYaSNG4Apb6tXRxlsVCSWbN8QidLdiN9ErfoF44lEwyqbqlGSegCR7fKCu0xeXjYre3MvYpvmoLi2KHMgERkj0DTkiUMlD70wQ9i48mT0dnVgdaWFgZuIlmMMjuR3pn7oOTYMSNjgXwIMcWVUmRPFNjSbxKI0e8i+yVGVFcCHKskgEHMgzyAY5DRlePcty4ta9Cb5YgAwFj5RFH2EMxL27CUkeq/kQNlWSkDKVICBBl3cTGqqir5bwKMlHPnHRtjv9Dg2j3UNOjydeEMMNH+dGwCcpaHZ+Yuto2BVmratHtlmqXjIcQtKNEx6Pj2Y0DS3B4ZDKujJoG3IJ80dk6LdPtr4bFA5Z4C6iUHzlIu2c2zohxDhw5Fff0QNsiZN3c+hjU0YPJGk+PgRSM3OwlTEXAdq032rg60m2yyKSorKrC0aSlmzZ6FmppaBmpUnJxyNIlto3NXVVZi3PjxqK2pwVsz30ZbW2uQ1doAKc8jvs9+fkg/xwJDbaINTW6YZD91AFcmPwkGdXcbW928FKccWWRkxsoP6QbqEotJfqqOuXny/LmnBCmuu3BlILVkQciTi2NrWrLppj8+jMwncaEiqlP8JOiuzQ9yNi7xuAAcftxwHN4HA7cXMXCutIzNlf4dmD79Wd8I2e9ZC6y3FsgA3Hpr+uzE1gKSA6d1tdxgHe0Agb4B3CzcfPVsdZazwFpdJ63eEae0qbqf/uWSASKfJPaNzmO13iTIo9wZkk9IAe/ESmBqZqGJRGRN8ir5wIYnbp1Iou29MEc+D4E28SyDmZaw5MgvLDomz1ZUNW6NTJoiMQ5ew4QXV2kluI5BtdnHG4ALBJLGtwy4OA9OV2ADSJKYxOzgDQfKnG82/rFNRKKmjI4BLF0JNykNk0YJtiLK+UJbqvRJgo24iu7fJgNvIVCy1We3ShwAnHPnlKDcgcVQxzUyO+aIaPIcO68AMA2EzLlTV8ct+BCWKq6Ee9YjMRo4d7ckQI0MnT1BNr1J1OuTNo8ywcjkWo6M5bnEbhBBHF1jkA0RkNHlAwrm+VqMRbYLMNMOPquBbwPKFjOnphleQe/BggXzUVVRiQ9v+2GMGz+WjSDaVrQoho8V5+ydCnW61HXQPjdmqrtbF0V0ZYH6tgSkAuTkXdFnae+rst8eLNJmIs2T/0iqRzlcbKLRLdSCBcl0tDQbJv3OjFwkdPc29CQxpALexoIR+2aySXqWZDRC4xExY+YMSQCO3BC9hNIYGesj0cFQxqG+QJcwXlK3jc5lIM7O55kpA1fSdB6MpxZFHBMUFzVkHDbn2TT7ZtLOkNunpQvoPqQmnea8qXmL7c8LXwzelIFjs5AiYRQrKrh8QFVVBebMnoPFi5swcaON0NjYyH1OFnckB86eM4/FOtDqiIVxY8dh5MiRfA2trW3MkFZXV7N09q033wLlvdE5a2vrsMEG4/lY7747Cy2tzTGPzEpuuDktuPCq9M9RWiIpDKtiOgBrn5VrlgLinJPs/YHCo0iCGSGErTyKU3HqYBNxWWS9vJxAmOXCoMgWjlT7HTaya9SXzb1lNCdQuR1ZRA1js82cdg+6YBQW4UwJoqNL7INuwcRdogE7c7BOGqPJ+HX4scP6BnA7vBbqwNK9WdqFvGvyDkzPJJRZ8Po+aYEMwL1PHsT/z5cxURm4EBN6JzyZ1vqVUFIeHP2IXF1W2m012FbtuDIAbUOrwlzfjRzXqHC3lhFg6aQAN16B09wQOZaBEi+RsgnE5ChJ8CbBpbJnbgVTQJkkcRe5YMLkb3E/PZ52DDI1scBb7KNjj4nsi8j9rB1FLirtYQGYLMRG2Z/9boXOLcjn7Y2B01PF5xNSfaKihmdk+T/lBHqtxFruiQABdRFTYCe7yud2vRaQmkmEgEWVmpqELwQj+jxSsjjJmZMr8mGKz5bnNvCRiq7CW9AdQaXWfNKagH6lWwJmD4w1SNH2Dk6i8iTC1TDYtRViX7/O7stW7h0LG1bJ7RcNEFk+y6DF7pSCjphHZU1Dp6NcSbn+2JEMCPC/poFyElXuu74VHSCWGogW8Kijp8/jtHZQowgCRQvmz8fwYcOx/XbbYeiwoVjR1oq2lS0a32leobs+vlZLO5UIMDSlBasEsKwcB5td5ISlsefPuaU98k5YUCzlQGRRRcCB1hZTAEFMkTFGdiDPGIhBj1yPBZj2HttbatdHfxMYoALelRWVXHMygDctG8CGJgSsKEdNa6kRgKOcwbShiAdVCUmgPmxzgTQwZ0wYARGTQNL1VFVVsWSQzunt8QVkFZKo9Z6x0sCN+1ko/6A5hek2ZamsMmuac0j3kQZwEbx5t0ot30CW/9Rm5WXcrqMaG9gQlCSNzc2t2HyrLZlBo/GWxlF+VGqgwm+A1YBT5oXOX1Ndw7mZFZWVYRykfrBo4UIsXryEx3AyMiFgOKR+CNpa2zB37ly0d7QnnCgNSBeSvPq+Ye+hdGknsTRVcpgrokjBhkAP0uIx4yKKvMs2B4gxlU4I3A4iwQyju75XMgbI2KjfGSOXvPDQEcxkKHzgto/XaAA62X/003Adtr2NQ2FsSnU7W3QzmbcBSu7vKie1xT6jFw8/bgSzcIV+Pr3jG7Lw6eZ9zyzTQac/P73gvtmHWQus6xbIANy6bvHsfL1agCSUYcD2WnoXpD3aZw7cLEgZAZmCJIiIOTGWs8FTFG2jOW0C1oRhM8dJNjLRAzH75vLh5FIEwBl4MsbFJooYtMkEyYFkSn5irAGv4qfqENkkxkFFSLJX2UiMHG3udcGizccKXxNyOJWSOZMDH/RZcr2t6vqHk9hOvzCgKRNqahI2xJoAQ1E+aohWIW9YDQ+ruQocvGTSAuNe/UNLGhRiQNIMnMM5CThggx/3mAC+Yi5fYpXbAd+Qq5nuySZZ9YEOy/WsFEJiPVv3NqAnT1/OmZQmcf6YbZ1KuRMbbgfIo1iLg2e2NrdcOKspp7kkHrzR4S1QsT6aeLxWI00ZOX0VJCYKIE9bVPtBXA23ou+6npDPo2NlO5YubcIG48dj2223Q2VFOVpamtHRuUIdaYWlk85uiwnJDleoNe01saHDwJwZYPC/uR4QkSayPWFxxdlQ+yr/S7lZPSzz43y8HMnt4vkL9bEI4HTxRl7kXuMdgTYCGsR8lZIDpTpPUjtyEewUgKPnQSYaHe0dfD1hQcIBRl4IUCBS6B32AM5AHDNxXcJ00XmrqqtQXVWNMgVxdByTNlIgnZZmpseHEKTzWBOvIoyXmu9mDJuYwuSCNJbuzc4nOZDyfKRcgPxnskszXNFkYZSUUluWobKaQNUo5Do6MPOdd9CZy+EDH9oGZew8quYnymSx86aBFGd2ZG1ZV1OLYcOHobysgtkjKiewbNkyNjChuWHSxEmoqavh61y4cCFLK00azs8o5CXa3CGTkD2/0ESp98eZNIYxUl6DGK7ZECNrMH6ESwzUiUUrm1fsyYTrCKy0e2YMbFP1FAssGIWlIlsoi74q8iqGa/Pvji6o6EcmhZVFRGHJgvuxPZdY5DWyim5FMRxdzyd9U95YP67R8Qm8TesLwO30Rsj147xiy6MPQDaP6dMzF8peg1r2wXppgQzArZdmz07qW2DD0aN4crWAwKz5/crfo68XNjG5+epZuPW6OYkA13JeZODWwt0mo2R5ZARv8ntprCWlRirsQMkFf8UQJLGC6gwKbFI0UxKbtELQonkJOpvp5CRW08aACMgzxi3JGBl7IEDL8R++iHMI7mVG87KPkO/nKSYXXVliuoGAyJ9Z5FwgEiu0IksshjFJntcJpKVN2gJUzHxD8qI0ZyvEHhIp+DwHseOPYEcbUAN8ZeZ8p3KBswVTiaR+QSyh34UJXyLzhFxMNvUuf8p0ukR/uTSXV+cZPymbppK2aNXu75FOS33M+mx47nLYAOwMq1lAx8Wzk0KnCHi0AG5SSqd5cak+I4sTKonVtktDj9DXHROWCCQdKWb92douBIvqYNmyfDlWrliJzTbdFB/44If4ObS0LEdXrkNKNxRHtlt7ovWOqIZ0wNbAaOzaLmC0+1HDi1xOmDbKgzLZJdcho1wsdnvMc226zq5Olk4KOyfPMNnFXO3AAt+ZJM4znfR8CSARgCPXRAJwxsAFAMcFr8t4OyuGzQDOil9rUGuAyQMpH5Tb7zYm2PZeHkqOkGyQ0tOtZQ2qmBm0c9v9StHt3iAu3R72noTn4OTAQRKp+W3EAhYCcCatFGmsSNQZdLq8ODmW5CsSs0YAjvLfamrr0DByBFpbluOdd95FZVUNtthqS3m3ZBAWxs3ksTYWORaO2p7zIUkaX1TEuYp8bs3P0xcM48eNR319PZqbl2PR4sXMkHIbgxZOqNRCqr/wqKYlJ/pYfbD97bUXcNZ7EUCYOvmJQ50bN3Uc67XI5vj/kJOaUjOEBSSnwjBGyu6o13tvg5SNAYG0S4JLexdsLJHFJelXttBkC0jWfsLsC7gLRkGWEhFAYhjQChiaaE64bkImJn0BuL13ejOMwTI3yvXH/gxMn54xcMmenf21vlogA3Drq+Wz84YWYAbOxt9Q50YnJx2g/9UHgLvlmlm45do5Kpx0DByzIeYiJeYFnNvDOXCW+yZuleAyAVE+SRMYF9XVJPwEI+LmUqtt5lc2hZlI6vONubNJ2SSU5vJnNYmEdTOJoNx/IpDnCNt1nDA3KnMYGMgIOIyRtPXbwFByVKyGDm6Cis/BcpqSuS+JnAeODlTjo7IfCRKTgYVfe433Y5JTzRVyuTK9GKjESq6uqxYKpn3TpABcGOg08uBLdMaIScagMICTJou8nY97LA0tnEfbQM4jDJQAqWQLSx0k2dgvEhjIlcvU+ns+euLfk0xHYkihfqiMoL9mBpneOdO3o/YnW7UWEBbzvaz/MhBOsIRy15byyYEP5SgxoBV5Vsh/VEZl2dImDog/sPXW2GzKFujq6kRz8zI2luhBdxCCJuPcZDDb22NTHF4NTOsjNuWUmJPouynMm+SYMhig/Dll161gNgEbKxnQxQ6U5D6ZfP8S7eOKlfNWnENoADsuXJRXlDOAI3BWXlam45EsGDEDR66UJaUJAEf5bx2aAxdy81IMnPVPegdNOun7hAE6n29LIIVAKgFEMVYRUxMCcVxEXFUI0kbm4Ng7H85YK1ssSDNwNibGsgGShye13oRZizlxwgqyYQmB7FAuIDJxMT9R2pclpxWVqKuvx7Bh9WhatBBz58xHQ2MjJkyapDmJVgNOAIONy97FkIxQyG2SjpejYu2dHWwgQ+UBiHmzfGd6h6qqqlFXV4vlzc3oaG8PTDjnemkDBBCtAw63kwLDRPBl/Sq1eELbhGxQWzi0uTI5lIQFLw/olINKSHwF22kRbR1DPCBjNYIvyqmqgPhMld1KL5IlOpuMdDZciqpC84TDfjZIygIc5/Oam64riRIWttyinuwZZdA2ngcGzxYTnQTUFisPO2ZYnxLKvT/6ZmKK7b0gkQG4xDyT/bFeWyADcOu1+bOTUwtQDpywMAUyszVQ7B/AzRbNus+BoxouFHxoE9OEu/0OO0VrdZNHkoSSXeq80YeBPMkTChIxnUCtbnO6FECIr/UXWTw11kxm28jMccirkswonzPWSUChSLl4H5eKIIcXRij5k5faZfp5knlRnsYvJbqdCy0Ie+AQzqXPKKz+G3DTiLXXWnH4QIWTKsuJYCVZfoACbMnxs/bqjTA8s+DbMzZwjGx8jkTvt807TFpUVPidtPuPYMi2s3aVZxVWkS140RHWB9WhmyuANBmkZwoTq+7GNBliTEXHfnWc+4yCRM5zM2sRfbVCX+br87b/2qs4P9GQXAQd2kNdfo8AlADMFJpGNjAZXQZmQeVrLc3LOW+JGLiGUY3o7OxgBz8Q8+ZW82Mrp6JDva/003rl5ecTRjjBqVWfAy+QBJMSlTgruyYAL5bzoHeM5ZVqc9/VJZJDqk9H/7KpCckxmaEzkE0nst+TJjvWhwi0EUgiZodAkiwoRQBnjBwZjBCoorbrC8DxSOBKJPh+GpkM5Z7UJdd/Lsfu4twtulc6HzkrijNlOdfmCzb1Cnr8mOj7m72XSVMdeUKWb2gGKvYvgRlqxyiZlPw3D94CA6d18Pj6Q65iD0qKilFSVoayikoMGzECdbXVmD9nNhYsXIwNN5qMhsZRKCE5MRm3KKNlrCpdGbl78uSR70FtXR3GjR3Lz4ZGB3FElT5AYJIWGqg2HLGH7e0d3Bdk5UJdHK20ieaQ0n37RbgU2WWNY0N6zE9zHVsAl40I6RHWVvF0fLWNg6rBKRds7HY1OS3dwCamMDYlTiMLoDZ/9ctyByAq87ktJPjfY26zGmTpYmtiAcvlz9odhrHArRDK+B8XDW2FM4w+tq0bO5mBO7ZwDtxnCMDpPunFOuvHzz//fOFJIvs0a4F13AIZgFvHDZ6drncLsImJX3l0sZ8FnP0BOCoj4KWAPPBSPgkxaxrg0AT05AtvZc2ftUDWAv/DLXDEEXtoPqwh54TGTMAbAwBwCQKRBQobnFhqKcCiC0sgkbTk1FE+XTe6KMjvzoMAHgX29G8PWdQruayl1EKrE4CjAt7EwpEqgFguY9+M9Td2jtwo6YdARjuZmJj5hitZYvb/BuTsRB6oeVY71JNT4Ecgitg9YuEoiCbgSCCODDzILbNUry/dbez4oUyIYwRp27RxB23vARyzb2pY4mWTZljCslZf1Nvu3ckf6XGUFhEDRxLKSoxsbER5aTFmvzsTy5a3YrPNt8CQ+no2xunpFgBn183P3KSSKh8uLS1D/ZA6DBlSzwwb1ZUz0txyVBmM8kMlNq0LTU1LOf+N+0V3LlnI21bGXGotAWJm4RzXQ33PbcpNnVANUDemeU3Pa/Jv2U6ZKEVYEfDpUk4AdS7/ztUNNGBm5xRApLXl9JkH8unzAAAgAElEQVSmFwsNxBsCTS6qefSnd+WQIZUWke3jAgfnort0A/ver+nG/ifKAwNv8fMC5zUK0EW6044b0SeA2+djb0bDF30CxiRaG2QSyv/hCeS/7NYyAPdf9sD+Fy+XAJxf1Y2uUXEC+tcbfRXynoVfm4TSTCS0sClLJinrQOu73f/odFx++eXvmyaknJYnn3wSO++88/vmmtbVhTz99NPYbrvt1tXp1tp5KHBbtGgRpkyZstbOYQeeMWMGF7x+P/4sX76c22HjjTdeL5d30kknYcSIETji8D2CTJXXcSwM1thOmETJQ5L/FLyZtNKojhg9K/shUj0O/kOgGaWvVktYgJ2wSFy7jXLpOrs4t85keySPJGBEro9l7EJZxtJuMk6ympPB3ITzcCWnqqOjM9j/M0BiKZ4xcNFtlFkPC+adzE0+EvBBwIhBY2kpXxcxS+x02dnJz48BJBf5ruB/6T9isaysSgRv0eWTAYDLC6VzpPPzPPNG7JW1leWcWeF2Y+UEZMn1CmsmoIvaU4BUHqXFxSjlEgJVaBwzGt25Lsx5ZyY6unKYsvmWqKmtZWDFckSVY0pbxDqcdh7axpQLdA0E4qpJUlpVxWUEyHiGC8WrHJrur2lJE+bPncvtxg6eDM6iiYm9EML8ap6stVNKPm3qgwQBpsZeiRxeliMKCDLLfF6CUIVDBDdFvDBhn7PCQVyBuD2D1FZPaM/PAypZDzV4aeDJmHJTivSWzvOx7Ho0x1uu1Zh7Y/WE9Y7MV1J9QnVcpb/FcFUWJGifpFIjMnLChPNPuHTOjseh/TBwBODsGFHBoufV8SRzoVwvQ3x20gItkAG4rFus9xZgAOcTtcnwwdmr0wX2x8DdSgCOZxmZNLmMr64uC3ijFe4iPD79jfV+r/4CmpqacPrpp+PGG298X13XuriY73znO7jwwgvXxanW6jloNZZA+IknnrhWz0MHp8WHU089da2fZ3VO8Nprr+Gpp57CkUceuTq7r7F9jjh8L3GxtMAtuHQGBCcBreb2MeDS/BuRusmUaEEcy2KDhFXYPA0Z9ZrjcRkUsGpaPrM8OwZvnMtloFG24XpvJfQfyfdU+sxSPglgSQIr9SmLWdrJxafpf2z9LqenzyTA1g840HZlMfiCVBSrjSL5bJJZRY6YNFaKNDQnRildnSGvjK6R6sMxE0eSzhIdT/U8uR4FRlZoOeTCkoOl1l3jSFvumYEYFUTvVgOTfD7IJ6m0BDuE9pCk0hX3VhYuuFGqQyg/LSohUEq188pRWV2NxsbRaGttxax3Z6KiopLzK0tL1YiKCsEb0jYGMw/QPfgfaqay8gqWZjKwYyYwx21PpWfKKytQTS6iFRX8DFuaW9C8fJk8DzUVioxnlDRz/0ilMVseri1gch/Ux2cgXFy0vPmRSn8VbRmjlwB91jud/jCUDzDmSw26uH9bJKhgx+pcFpIiymmNMVQ2TW/M2MAwnWu+rFyOvjkukdTP+wbibHGAX2EHVA2ImRy7oBw1PEjJv2XASqUszCQtX8QGJof1IaE0AEfH5lRhbT9T9VB/ey4rI7DGxuvsQO+tBTIA997aL9t7DbTAxNEjwzJZmBjYvUxrghUNAMCZzTANvFaMm8sCiOsk/fv49NfXwNWuuUNkAC4DcIPpTRmAW3VrMYDTHDoOuiyH1eUCGvvAgEJrvkkdO188XGNaK2UQAuLIPCiECiYpabPAmJ9pgFDLPVggX1QsNdYsUGRpWXRzlewlAVhyNQLyJO/QykfY9ThHHs4HlnqQPhim67VcJpYmEoDTciq0MbGGJKXsoBwvsspXcxACbwTiCNRQThznFgcWSpgcL6ljWSoDnwjgOBeMXSV7kGOAJuYlFFgL6yY5ZgSUjJULzJuyb1Y6QHKPBSCSyoIAGkkf64bWY+SIBjQtWYzZs2dh2PCRmDx5MoNOAWCaZ+3y59hUxAp8s4lGCdeMG1o/FJWV5SyDJQOTluZmrFixgs1WBIgJGKH2pP+sfADnP6prouRQWq1C7QPi7yMAvFdNQ3mGsRea/Nd4ZC1j485P/SE8Z/vcdId2LEGCEYyojJgXOSOuSnzPwCn2bF0kiPnV4mAZZZbphQ1jqxnIBuTqrlUBv2A5QUlRhWPGVtH5V75T4yltIDFjivVWY96woNBQGcYYOG1OklD2BeD2/fhbam6jSkpj8Z3rcwbgVj0OZ1usmxbIANy6aefsLP20wMRGAnDRFTBsahFQUdEAGTg5BgUlYjss4I1ZueJiPPFcBuDeLx0xY+AG/yQyALfqNjvi8D0NaoWNg4+BBsxq96B5cCJ5ZMBhSWsubc5kavHMJveST8zExcWIMTB34DEEw66osrExklancjLKzWOmjYAFAQDL9aFgVop+myZMJm8f7kfDCgvOg5RSrlYLFFuwTABEZJvE9omUsgsr29uxcsUKAXFFQFmpOFMyiCsrZ1aQDGisxmZwZtJGstp6lvPG4MHVgDNDEG53+tzYNmbWqDZcZN98AW85nho/EYAjCWARsW8lfF3DycCkbgjmz5/HReI3mDAB48aN5xw+cpAUFlBkkx7YCoATA6K62iFoHD0K5eUVkX4BWGK6eNEiLF26lBnCirIKZuIon5EYPzLhkTYX4xsrhs7TmjKoqqqMBo8ByCv0ULorFosx0ioivcBYmVlR2vDJgTfpu9qvHG+cCPrSjKB19MDImZrFv3uSc8cAznIK4xJD2NAMqegDKQNjUM0tUuhLIGyZADe+bn+R7uUy9k8wn34RZMKBL3TvfkpGCeCwY/sGcPuwiYky4EKGa2gSL2L6C5mJyapH4myLddECGYBbF62cnaPfFrA6cF4CYsOljdP9FfIWCWUc0EmSRJMmyTClTICUCHji2QzAvV+6YgbgBv8kMgC36jY7YhrlwMXYzsej9rs5IjKLw8BCGCPJg0oJ0RzKUmGkQiEBRGnWLTIaKhfTkwaTh3ws/UDgJOYvEXNDlvFSjoHAW47lhATogDxdoxITlAvExb9LCbhQIXAWjStjQswIsRVJh1UxbiFgITQGgQ1e6DKDEgICpNTj+ncdaG1tw8qVKxgw0T4EaChnr7yijAEdySnZPIUYqHCPMd9I5J6Sp5cGb+zeyQXVu5GnfEHOSyNpJZUTEPDGjBkXWJfcN/5bSz6Y/JVlpsVF3AZlpRUYNWY0ysvLMOfdWVwkfuNNNkFD42g1MKHrkHpykjqm+XT6DLvz3agor2QJZm1tDbNuy5ct4/sjUEgFztvbV4JyPem+K6uqUVFexkzinFmzudyAsZuSp6f5gKluIgGX5qQlKCL5jBnWJDXHnxsUi7U2dTst4B4COQVwBlA5p84zdno93jElbVBigNxAF7O5ehzu3+H/hA3mvm2lBgzwWP2/UO9UctxCHbfQZ0RlI5JTVdyE1zy64DJDF0pyRFmqud56KWZ8FxRkJq4ZOPTYfiSUH32D44Yg1wwALo4kGYBb9TicbbFuWiADcOumnbOz9NMCVAeO55WwkhYjMJNO9AfgfsOFvGXQ5VVQCipUPlmsK8U0MT7+zGvvq+eQSSgzCeVgOmQG4FbdWocfsScvn0vgGnitRLFzNnvQPDOrAyf1xnwJATmXSLoTmToRwCVW/nUqDfhPGQddgRKJXSyy4B346CsCZWJ0Iu6WOf6XZI0C4uhfAgUM5ngHLcHI4xyYmSPwUlZajIqKUpSWlTDzJMGs5LyZfTu1jUkhiU1jCaBK2bgdcjmsWLkCbW1tDGTEmbJUTFdYRknAsSyYrki+sUTJDGK41pmwmgG8af4f13vLSdBPeXcRoCmIY1dKAVv+O3OjFIAt9fvoGOLWSWC2HOPHj+drffedmWz1v9lmUzB8xHDHuInJh+Q1yoOiczDYQR51dfUYPbqRAdrsWXOwckUbg9qamjqMahzFbUZtyLJTZX9a29ow6913GKjaZwwAlF2jc4mMMjon2jyXBh9BQmg7mwQ2LCo4cBfVuK5IuVtPCLmajk52YNLMGRNMl3u9IgiSudhcnr1Ljcks+brdugf39ETNOgVSDOZE/htzTWPpILl/M2eJ1235hNzDjHRz8YLINWXBwFhQkYzmVYETT0nbHnJMfwDudakJa7sE8xYB/vTn9BdeWPVAlG2RtcA6aIEMwK2DRs5O0X8LTGwcobkdGlVxIn/UdtCg3DeAmw0CcJJkLHIVc82iiVgMTGSl+LGnXx3Uo6BgILd8Js4782xscORPcOIuowe0f/PyFlSXNuPis76PjT5/KaZtXVdwv3UD4Hrwl6vOxl1zJ+OK8z+PsgHdgWzU9MoDOOOcK7DzKT/DMZ8YO4g9V73pmmTgWt54AF/+zlU45NtXYN9tRq365GGLTtx43lfwYPsOuP7C4wfVNnaINWlisuTFu/HVH9yK4773c+yx5bBe97G6AK6nbSbO+PK3sPVR5+PY3TcZcPu8+Ndrcf6vnsZ3r7wSW48QO/u+fgZvYtKFe676Lq59sgi33PhD1CQ0iMDTd96Elo8cjt3GDKbHAkccQTlwspJPQZ0E0zFglNV+CSRF6kdBvOZsKYAymZbE+CJRTOR4ETBMEXVR2qVfOOUWB/BWQ1Ib0EggkW6KOzwDN/ov14NOygvLl6CTShIQ+9ZN7AUxWnJFxlYQ02YyTxkCi9ktkq3/KTeMCoOTxLCkBCWlRSguoe+KBexR7bSykmAYRaCGz9XTzXXhVrStQNuKNnR2dPF+5MBIbpRs2V8m7plkIEK3yrnGunhGWcgMihgQC6smjp9iTsLgjj6j7yz/TXPg+Jlo7TUCe+YWKi6UVgJAqUjKECwj4FqOivIqjB03Fu0rV+DtmTP5HjebMgVD6upEIhu0qJpHpswRF4nWHLb6oUPROKoRzc0tWLRooRiu5HtQXl6JhlGjUFdby8wdAf221ja0tpF5yfIAEOkZkxTVs7KhjqeCi5CLlrDMd2+Vi8gCU+xKWgQwo92MWU4FowkWzvqZFcQ2QGWGNkG+KXniaWmmATYDLXQ4mVutxmEKGKZAWch+0PuOzq3CDNu9eaAYSxeoLNheJTIhMfo5vFfe6cUt/ga9tLz2/F7KG8z/T9d/6DEjmIUr9LPvR0WlE2pkBjAu/Yb2n/7iiwMeQ7MNsxZYmy2QAbi12brZsQfUAgbgvGyS7YdVYkKfP/JaH2UErlUAp5oH2kdWhGNxXEm4L8G/nnp5ANeTw6KWbjTUleCRX1+In/67HufvnccXn9kNj5z1wT73z3csxtuLgYljRmDOC3fjtEsewVkHj8T/dR6F3xxWGPyscQCX78bSphYMqa9B27JFeP3119HdMAUfmQQc+qlT8av7b0dVH3ewaOYLeGPBCnR3rMSSRQuxonoKDt37g3jq56fh2uIT8IsvbTWAthv4JmsCwOU7m/HWojw2GlePv555AB77wI9wwZGbF7yIfPtiPPbUK6ByQ63Ll2LRkmXY/YDD0Fi1BPvsey7+cO/VqBz45Yct+wJw7UvewZtNJZiy8XiUFOXxzj+uxI8frMKPzjke1ZTGxD/deOH+P2OLPT4Lg0d3fe0zePETP8NZUyf3upqBArh8dzveemc5Jm/UiBl/vwFfuy2Hn+71Oi6dtS+u/caufd5lrnUxpr+7AtttMSFs863PfhzbXnI/Dt2k/9YZKIBrm/0iZuXHYrMNRqCoZxlO3GkvXPzkv1FvZ8y346LTvoy2sVugZMlbKN7+ZHz3kC0G/GQOn7anyp8sYBPxFf8YjtO/BRARwBB2S2SU3grfFpQsWI11tCTI08sKbiUxHy0E1RpB0j9kmGKmC+Z+me8pQhebdwiIy9F/XDDamDexT5f4VUCc3Y6dg7/xg6fTxxHAEzWCNAApygl8UT5bdU01amuqGcyx7DzUxZN6dsS+rVxJUsp2dHXl+DgC/AjAUZFxAoXi8Btr0Ymc01gyAV4CviyfTe5dwBmzcFzMm9gxYcMMuFnpgADe1GSGQR2zrFTAm5jBctTUDEFDQwOWLVvC7NmQIUOw8SYbs3umumiIvX8AQ8K2WqkDuv4RI0Zi6PBhWN60DEualsj1Io/SknJm4EhauWjxYixtkppvdJ3BqVCvxxYGZBFRFhPFzERYR2pnkzeGbqO/2N8EGrkYeiB1FaRrNzYm1dxvQpcInddl0QVwF2uveTmmsFdqkaOLoGb9H146dRA1hYuwierCYkyYy7cLkMnOrXl6AQxanhu1jIKzMN+7V1UT4jSf0CXr6YHEqVoWM/h69EY8k8mC4VCEXABYfwBuHwJwxtylVEEirSzKGLgBj8bZhmu7BTIAt7ZbODv+Kltg0thRsoqpW1otHHFck0H3kVc/XvA4VMT7VmXgaHyVsgGSA8fJ+cq+0bEfHxAD142rj98Bb+75c1y0VycO/MrfcMlxo3HSi7vhn6f3XYMr370Cl33ve1g0Zi+ce/IO+MrR38KJh0zGj/PH4JYDC7NCaxzAoQf/+cetuOnB2dh6603x27NPwj7XP4EvfrweR+/3VVz3l1v6BCmdrYvx8AOPom7cJPztvENQcsKfcNa+W+CZa76J6yu+gKuO23SVz3EwG6wegMvjmbt/hlPOvxunnn4CVi54Fyvqt8dJR++CB86aise2uRjnHNJHHbJ8N9549lG81lyGkR0v4IDvP4eXH74KQ8uacMjB5+OWO36KisHcgG7bF4DrbpuHbx61D8pPuhc/+tQo5DtbMWrMVLy64D4MLwW6lr+D635+HWa88RbGbrwDTvnmVzC0rBj3fGNfvLjrz3HGvhNXG8Ahn8NffrAP7v7Ir3HVp8rx0f1/jl99bhkue+cA/Py0j/Z5l9SHf3XGp3HTqMvxjzM/xPHjWQftju0u+SsO3Kj/1ukbwOXx8v2/xKV/fB1X/vxC5Je8jP0+/kkcd/srmLZ1MU7beU+c/8gTCBx167+x2yn/wD9+9W10L3waH/n0z/HcswMvszGN68AJ4KJxw9KMRAopuTO2Ks85Z+yKqHln5nqbcp6044nKMBosBNYtoMOAQhOcXyzoLQDRmD+WRVIBcJZMkkxSGDjanpk4ZQbF2ZCd5O1SIopT6XjEqLEgdMwUMhCroFbBJwOgEjIBKWNgVlMpJQNILkk/BLI629s592tl+0opX8BFs4vZvIPLCpQS+BMAZ46/5v5p98q5hcqCmZRT5JEE3CTfjdhHk03Got4CetjUJdTs01IKKkhlCWVlBYYPHY5hw4axgcm8+fPQ2NCIjSZvxCBTcrREOsnMJSMeYy6lD9C9jBrVyKCWWMGVbeI4SVLMouISjBg5go81d+5ctLa28sMQyaRK9QKQSeZfRgbLSyijVDfIKR3TE/MwbUaM6FxuJfZBY7K0Z8d3WyWxoe8a+OM+Hu/dkr0sf68XeNN3Rg5cJCUvTB5qvyirbSxzSCCj7XRet7JAcc1D2i+YADkzlvQAlcjn0wa1NjC3S74UdWa12na+bX2eH0koDz12RMFxcL+Pvq7vrjF8afa+CM+9mEkoV2OqzHZZCy2QAbi10KjZIQfXApPGUB24pCSDx2mzCQb6lFAygLt+rkilNGgjhzRxnjT5JB2rGP/69wAYuHw7Dt9mW3zlrqewY82zmHrKX/Cdg4fhrHkH4u9fKQxiulYswnVX/wqldTW447b7cPFt1+GaM87FFw+YiB+Xfg437Vt4sljzAE7bPd+D1+69ECfcvzn+8X8HoSy/BMfs/2Wcd8X30bKyCltv3hscyKycw79vOQNn/mc3XLZvOf4zazlm/eMWzN7zclx+6IaDe6ir2Hr1ABzZwc3GoXt8Abc8dA/K3Tnu+85BeGKb83DUhyrQsOFk1JWlNHm6beucZ7Hfrkfj5qfuweN/fRQoaceVt8/AfXf8eI1LKP/wg+NwxZxJ2HN8CTo7VuCSa17H3Lm/Q30J8LdLTsI/p5yNi/Ybj8XPXoYT35yKPxwyAfd8Y3+8vOcV+Px21agePhL+NgbKwOVaZ+GEPQ/Ct355HVpam3HSuY/hts814WezD8blX9m+zyfT074QX99nX5x2z5MY3b2CCzufe/SB2OXyv2H/DX1r9z5Evwxc91Icu/lWOOMvD6Ik14XLTzwUu1//FA7aJIev7fIpnPfwYwHAdS6fg6+f8CWM3/MwYMaf8eToL+KP3/7kgPveYdP20DyYWE/LIk4fcNtwI2yQ5J5JGQGXTxNgknAcibwgo0uI1XIOegaaLHi0/Da21mfAKCDN/hXJJH0GdOcEzDEzpMcP8kstZJyWhMVgOfb34EyZknlKCC6hbsxBEsDBLFqRSE4pn47yvUh6yefrobw1KrpNRiK6TamAOJZUEgtH9eG09maoSaenCjXsnNsnG5OwbJJAXI7NU6ROnq//JtJHLvegckwGhXli0ijvj66R/itHY8Mo1NTUYNasd7B4yRJMnLghNtxgAlAsAFA5wVBPLQA5rd1GrOLIkQ2oqKyQMgmOYZIUNmLRutHa0sqgLtcldew62lcqtDFDD2lPkzoagJO+J63vy1VESaVCkADSPciy7h8Bo0ByM9GRHL7YF6xshewXAKz7nfqVXWMEN7HDhPw8r6F0ZSjkPbEFAetVyQ4XzFdce9i7aHeUXrTl563vmraIOKdqLmcgGfUAFsCm68b6AcO3PT2G/gDcvjuRhNLaxsB4dG2l+57+UiahHPCAnG24VlsgA3BrtXmzgw+kBQKAC6N61KtbQNWXhJIA3G+ulxw480OjxHz6YQDHjpQSlDzy5Ix+Lyff04X7LzwYKz75OfzpzgX46embY7/PXow9dxqOx7c4D3/5fP8gZuGjP8C3n/4Azjt4U5z7/Wtwyn7jcVnl8bjx073zmehC1gqA68nh5Qd+hTMfasQWz5yLLb/7exz9kVpM+9je2PGoz2HspG1w6Gd27NUOPV0r8MDNF+JfI49F+1VHYdsf/hEHf2gsnrnmW/jtBqfhos8MLP9vIM+btlltAJebj2P2Og6X3vEbdHd0sH33jKf+hYd+dRker/44PrPDFHz28ydgkzrzxouhwqLXHsG3fnAnzv3mNjjqp8twzzWnoKpoCY498TL84rofICgbB3oTAPrLgfvzRV/Ci7tdgu98pJYZuLEfOAOv/+dK1BYDr/7pRzj3mcm49CufwMt3nIl/bfMTnLXDCNzzjX3w3WeA+vJKnH79bfjMBjEHbCAArqezBTdf9G0Ubzoar1VOw3kHNGLXQ6/F9YcvxJXzDselJ3+o8N3lc/jbVWfimunD8MufnoqLTjoGzaO2xkt/uwun3/0U9p3wXgDcMnx+yy1wxLW/x4ih9bjpa0dj52sew2cnd+Fru+2N8x98BCVtK1BcVo7i3CIcsNuR+NF992LSsiew40E345F7L0RL20rUDG/EyLr+pZwM4PxqvNXJskwYlxdnsskA4tS+P2HNH5iMGPCaS1+SgQtKPQ5AJeWKpH6St8bu990EREQiKcBNWLVcVw9ylt/GTpRmVBKD+GjCbgAsEaKmwlm3jSdxEgye50kM0tnGhFjkPwF2Bi4MyIoUkPLMykrLUF5BRiJkakL5d8U08IZnYJpPyV+j9rB8OAHM4gKa00LnVMjbGDkBc5yTp+yZgWwDcMIcVqC0vBxjR4/hc77z7ky0ta3AxhtvjDGjG3lRj4Aiqzn4oaiBTazPIIChuBjlFZUCXEtLUUbAtITMUeRvZp5Mp8rPrBOtLS1YuHBhIufN/yEgKYI5/8QC/hdEE4GWbsTfmxFJwhDElggSmtmAyQ1UBUMwqi1oxzcDGGZ2CdRqnig9s/SPw2J6dcGkJjJbIgc1mWiS2bPyFzE/LZjdOJDa+7Tq0JnKPePtCqzJCRMnX/hgNrGpFblX5nnVAC7JovITUhBPbfn8Sy8NYobINs1aYO21QAbg1l7bZkceYAsUAnDp1cGH+5FQmomJySZlso2SHhrZSVbxr3//p+8ryufwyDVnYuyxl2ByVTH+/dMTMWuHw/HMvQtx3Cea8H84HNfuHjJ1eh2nu+01fOZbd2JM/Uhcfe5UfPurF+D4PUfjZ1Wfx7V7Fd5vzQO4HO679gco/tSZ2GMiZbt1465/vY79dhqFU794Li6//qeF5kB0N8/EJZf+Fl/67hmo57l8BX7425fwrUM/gpduuhhP7XAqjt9sdTLE+m7u1QZw6MTFB22NXy/YGJ/70mk4+fA9UF5chPu+czBe+OTl+MYehfMNH779p5g1Zj8cufNGHDC9eOUpGH7U5Rg3pA0/uOg3OPvMkwbYW5Ob9Qfg/vaTk/G9R9uwQX4peopK8EDT3lj44BcD09e26C3cec8T2GnqNEwiVAfgnm8cgLcPvAEnf0xrI7rTrRLA9bThlz+7AfudcipGFHfg8pO+gy9cfQ4OOOEmXLnfLFyz+Ehc8oWtC97nY786B4+MPh6nfbgNm+5wNl597feoLCnCWYfsjY//5C7s7YBkoQP0z8Atxykf3h6XP/cqW85fdPCe2ObSv+JTG3Tg67t/Buf/8yHM+dMF2Hbaudj643tj840nYcOJE9A4chiqqqpQXVmG5YsXYNh2+2PqdjE/r9B1EIDjYI6Bm49CBYzIjwARY8SI7TKWh8YNcyVkJz2JpJ1k0c6aQkOcn6ZFhYNMUtg9Sr1iR0nOdSP3RQVwwURFXO2pdIAjVdTq3q7Xh6QakvMFKvvBM3lym8i0FWqp3vI8zqnj4/S+XzuyqAaNeSHTDjJFESt/YuII7HBuXAnJM+0ZCENkpibCqvWgW3MQKdeM2TcrIUD5cfQ7G5wIyBMzE5VBakRtAK6isgrjxoxhw5VFCxeitq6O679VUyFuMh0J9cVEQilGiJZXJm0pi355zvWjvwW0kUOngFLKtauurJJ7pLIFZeVY2tSERQsWan+zZol9LoAobX7vpihNmOyf4a9e1SmSbJw/rilVhGWz3p2SSKqRickvbVtzaTUGzkClKkODJNGfLzCLvECqjpEKbuSxqKSUO4zIRguV5hAzFH/N7r3SC/FA0VXLpagAACAASURBVLdV4v4drov3YfJWNR/i65Tjr4qBYwml9W+tB2dXRovA1A+nZwButebKbKc13wIZgFvzbZodcZAtsOEYKSMQfrS+j0maKPB66JWPFTyqMHBzOe5gDq60RMAbS3qoSK1o2dnEpB8GjvIvVnYB1RWOh8m14pKzv4t9Tj4NNY0TMLGisCyv6a0HcOOzdTh16ofx7FVfx4pPnYF7rvgZjt6tAVfWHo+r+gB+axrAdXe2o72nFDWVwkD2tLyGM4+bhv+MOBxXnH8CJjUWZgJ7cjnkabW5KI+Z91yCIy+4B9vttCNqSrrw0hMPY8oXf42Ljxi4e+FAHv/qAzg5etObD+DoL1+KM39xO3YeU4W/nzUNbx14NU7cbmiB01PQ3M2BV+fSd3Dy0UdiUeNHsNXoKrQtnYmH3p2Ax+/+4Ro1MaGL6GhtQU9lKS7fazuc/M+XgPYe1FUmeb65z9+JH930BL70vfOweX0Z7vnmwVh0zC9xzNa1ve5jVQAu392FHEpRVgLMfOha/ORPb+Ab55yFi3/zJM4c+yhuWHkszjmsd47gA3fcgvrt9sE2E4Yx6FnwzC/x9oRp2LGhCmcdsg92uexP2Gtc/26Q/QK4nhacseMOOPCq32BkfQ3uuOI2HHXR2RhX3oLT99gX5//jIVRr8EdBWPObD+PLXz4T7wzbFbf84kJsUFn4vSvUzw6bJi6UGj/quGDBmwWNYjYiNvf+3x5mv6xWlZlxxIAxSUtYHo4Fh8SuGSgUyWSeQUpnpwA3/o9kksw6CStn7npkVEI/CeykgMrKY4XrEaGnD/8Tv8uBUq0TmtDYHr9RPJqxiiHPSpd8iFOzgFvyCXVc5WifTCSiFJPGXGLnqD4dOWLSf6yEYIMptvTQMmyWG0duj8K2iaySJJtSSsAcLM3IxFwppTYduWJWoKa2Do0NDVi8ZBEfd8LEiVyjTdg2KZ8gwMLKCKg5jdaVI/aNioBXVVczcGwnZr+rCx3tnZz/R/sKEylqDgaoxcVs9NLZ0ZmSpCbVI7JQYJ9FN9MA4BxYk/ZNuOgk5kTL8UoDNbHed3l1iRw3uTx7dr6gtjcOCSY4fEaTaiaZKLoPagc5Rqxn6IGn9GHfBv6eI7D050uC2VgPz0A2AzNNkbDjp8GaMIEpkyF7DfjzKIek/Lc+XSh3MqfqpGzSWEZq5+dn9LMQPJDJL9sma4E11AIZgFtDDZkdZvVbIM3AMRhLDLroF8DdRgCOd5KyATQhcw4cWWdz4CBmJo88NnDtetece3HMD57AWV85BA/dchHGnHQDpk4oEMTmc1iyuBUjGjxwaMY537oUB+1Uj+vqj8fluw4p2DhrGsAlTpLvxs47HoMb/not6hf+E6f//BXcfMU3V/2Q8t04a5sxOPjeWdhmdAVuv+DrqDruYuw/rn8b+VUfOLnFewVwFJK8cvUueHqPP+Oojeux5JXpyG34QTQOINhf9uad2OPPm+Gp06agqPVpnPp/L+Dyc44f7C3w9r0ZuBwevP9hNG64EYZUlSHf044bT5yKXc/6GVY0N+O15x7DzJZKHPWlr2ObCWRLnsOD53wYbx/3GD43qQaL//M8ijb+AEaU9wYtqwJw6ed/3ykboeLbL2KnMTUoWj4LC8rGY/yQwT3Hsw7dH3tcfgd2G/1eygjk0bJoCeoaUqxivgXf2Gs/nP/3B5076kocfejp+NGNP8XQpU9jj0Ovx+OP3TDgZyMAzqR+Ctx0b8kfk7puBpaMNWM7fysnIFSF7BWYEk7KDQyDHcA2JeDAuXRWw03ruTHjRrXciIELn8nhJbCn3KrIePGErJbpeQI8erUmEjN20F2cSssiuxgn9d6Fxs0YKsmqiFui5CxF5BdjZuNqku0p16I5X7GxtLXzzLaKuQmrKsVUhh0rJfiPDJ3KTTUHzpg4KicgEkuTXQoTRzltNK6T8UppaTmGDhuOkcOHYs7cuaiurMbESRvK/XR387m6SKsqDcv3GEoK6DMnZmXM2DEgJk/aJ8oU6VmQXJLy3siVs53y3+h43D8MdEf30Zj7VpiJExkh1fzrDo/QALEBuJBrmQbhAZBEUBZAlco1Y7fVZ6+FtOV5K8NrCwMKesyYxxt9JMBTcBVNFofn43lSO7yl8cLNKdVKFYTN9Xoiwx2BH7tKanFvA2xhQaFAm3hwF0bNIJ2WR2X9lI53SD9lBPbZ8VV1sRbJrW8T6+8v/CcDcAMekLMN12oLZABurTZvdvCBtAABOAssaHt2odTip7aU3K+EUhk4krwwWCsRlqOIaiFRsMBOlMV4dBAAbuXL1+GgnyzFH689HX/94dF4evdrccEOvVmRwvfXhReffgnF8x/HHWOPw3e3JX6h989aBXDowYEf3gVfuOEWbDD/j7jgbxW47dIvDeBx5HHXoZOx+KhfYNOhedz569/j4B/8FDs0DC7wX9WJ3juAA5qeuRQ/fqwOm9aVonnh25j+RjvO+PGPsFld/4zNysUzsPV3nsFNx22ElQuewF/emIKffHPfVV1ywe8LSSjnvPwkHnpuJkZw7ahqVFdXoxhUIDk67k2Ysg3GDJW8srd+Nw2XLTsYuw7rxsJ3X8WLb67AST+4AFsPS7J1gwJwAGbdNg2/Wr4vtmqswZJZL+PJFxbgCz/8MbYfOfBnefbhh+PAq2/Fh+v7b9OBlhFINGK+Fd/e/yCc9+e/OQOZLpxxyGcx+uCvYrO2x/H9uyvx9B1nDvjZHHbYXiDrfBs3hPGJPwxFXJFjDujZGEONMkwGpoy+B0rGpAibI+wZB4cK3oxl4/w2lknaf1GuyWo+zksyqWaUJAooEDAQxYeOHXNgLgIti2gN4hn4UJAa6Rq5FXP2lZMEnGrntJZK8ntOROrZFcO4RZqhp0DUmEI7lizI6emdvJVMU/j5WLkYK67HwErLD6is0urIRQauGBVck64MI0eMRE1tNWbPegcNDY0YM05k1PT2WDFwzvlSy3kDcPLsxYSmprYGVVXVbGJCxyTnSU4DtA7kGCBSLFAduPnz5yecFK3FI4MVFwEkDUvz8EJ3lAdgjBZ9HGSNVivNrEc1UvP4xRwoCSRzPTsFn3wcQ3Jq0hJYMZX6Gkg0pjrg9oiwkq+q72bhIhx6U2AqJGIhlCX3xuURlJUMKYXczoWNV0J/VNCZ7M6x7Ie8MX39xEGAro0YOMqDK/RDEkr+KXAPBtmnz+g/l37Ag1W2YdYC77EFMgD3Hhsw2/29twABODc/qsxGpBoSc/Qtobz1OpFQ0k9xcSm7h7F8kkCb/kuAjj5/+F/PD+Ji83jotsvwm3++jBGb7YJzTj9y0C6Fi157HgvHfQBbpqsU61WsXQAHdC19DddcfQuWVW2CE754JEZXF0hWL9Ai7/7xHMwYsQ/GD69BZVUNxk2cgOrSgcvYBtLIawLADeQ8hbbpXrkY3731ORyyXSOqKisxtGEsRg8fKDhPHnHNFPLOo7VpMVZ0AyXFVFurHPX1tb0CksECOLrSrvY2dJBDBr9IxWyTPrBeILv86ZY/Y9fD98PQVTi8rBaAQxf+/otfYs/jv5Bo1J6VC/HH3/wOi8on4KjD90PtINxlDj5sD2F8nKWB8iR6jpQdiIIxyoMTkwwHjQJLIM54hPQYuOmSvtRtI4leUSjATQaJXTkqUK3uluw4KfXmQo4cB4hSJ8zLMyOp49gb6wVOWseOiKarTLRcMrxP9tSkvKzQe5EGbbJNhCW99knH6S7o9XcQ95MQ2EYSKR9tfVNMUxjs2Xkt541z4sTUxEoNUM4aGahUVpSjYVQDiovymDd/LjbccBKGjxguIFkdLPOg/ax8QHS2DGymuw+6BSp+XlFZyeUVKinvrbyUFwWLikQ6SXRi+4o2zJk9S640Jd9Lm9vwNgbEtDGCy6OBmXDXSbMcq2/mmddQCFtOnjBXsf5kjJPJE/3ig3+u1tqeubLvXZdzMlG7Xx5QXG6ZY4CDAYkpH/W5h6LzcS6J/b93KCrsdiEw2AdAtK6kh7ddRZ0Tj3XI0cP7BnAfozpwsj07W+pzo4Vgu54sB251Z95svzXdAhmAW9Mtmh1v0C2w0dgGnQhi8nFcTZRR+aFXCteBMwAnRVPlv5JSAnHExvEorLlwxXhkUABu0Lcx6B3WNoAb9AWtwx3WJ4Bbk7e5ZgDcwK5odQDcwI783rdaPQD33s+bPgIBOJrUmHlXcGDhovwb5W78V8JwRBk1PWiQR6oxgwACkUJyfhvXcJPPCLSxYQmVBMhZjpfUc/OW6/Z7kM2ZnI2DcQkcZVJOyhYNJNj9BuATYtnIYBQCEP21dC+2zWECAyi9VhMKx9Aa+/sj9rGhkyDa3Ub2UUwwg9w11HCjY4mckp4v5dbVVFWhcfQotHeswOLFi7HZppuhpqY65hIyMJei4XwvoRyB5lppo0v7RuKF5hHeRxm4stJylJWXidtmSSk6OtrR0tzsmlWZNC3gzYxYigmzvMEgZ0yYfihsTQMWumUDiKHmnLCyvfCzA4kqbg0APGkkYn0lCaj5ZhLJcEmGyzNnAu7smpO7pT/3fTcJ2FxvTtxM353Lg7JCv4cHYpEtX6JbTsjncfDRw0AgrtDP/h9/Q5tB5KbcC8O9Sns9+0JWB27Nj9zZEVenBTIAtzqtlu2zRlsgAriYaJw+QV8mJlTE+7YbKAeOcguobICUDgh14Mz+mSSUjw6GgVujt1jwYBmAu3DtN/JaPkMG4KSB308Ajq6Ha5Jp0W4P4BI5cEpgcJ0yBWQaL6tEUjbg3DCtzRZy2hSsEYAL0kky3tA6blL/LebfSH6TUQMmc+SIWXtoDLkNwpkCwUBUCIxtt1TQG2P//tBV4ReiMGOmUDIFKtLQwZSP/siFj1dYmib76R7hXJ4W8+1FwIiAFcnxgCE1tWhoGI6mZUvR2dGBzTbbFGWlJH+UxCe6VpG6qpEJ/26FvQ0mJ6WNAjgiT038q4EvBo/MgPr8QrlWk9YKW5PMP7Q2i7UEBS16EMJSSjPisC+sGRyDlG7nwMj1CeCISfILF0m5YkJbkXQzCfclfS8COg/g7HqS5iV9hZZ0jGiAIu1mzz+ew1YzbDHCy0PDSofvNymhdK9e7gDdQUcNxcFHFTb0OuATb4Zd05oTeyQZgFvLk2p2+AG3QAbgBtxU2YZrqwVMQinHjwEN/8WsGvDAfz5a8PTMwN0wTxPkSeoiOXAsodT8N5rpqUbcIxmAW1uPcNDHzRi4QTcZMgZu1W120KGxkHdIX+KBJBowCDMX5ZDBwMSAGtNyUkyb65CROyLnyJFUknIZiW0jWaQU4abYmC3vVYYZWAaS8dFnLnGnN7QywWA0nUgExEoLMagg+Z5GkaFiQAh+k+5/haRnSvD12YhJ0OXGYXcOjehT7E/6yP0AyJB/mI9VDww1u9HfMv/sSPESKJetByXFxMIBw4bWY+jQesybNw9VlVWYPHkSSpjFzCNvstXgOMoJiKFMhBXzDkyZ0wz686bVIHTzlFtHc4woazVvkYBdt7CDCUySYuL8PGf5ePRsDViaq2T6QUleuH7q1gP6A3BJZlHuShYG0oYkUQqazBqN4MoYSuOGRfAa78aD1NCHUyy4P7YcR9lEzkW0d0GvxXFnDCCTmk4Bu/0MCbJoojJOvg3ppwTeCMQV+vnszm9pfTyrb+fNVWSPDMCtehzOtlg3LZABuHXTztlZ+mkBAXBuMnBjta1IPvhy4TICBOBu+8U8cZ/ksgEkodQC3tH+jEfxRx/OGLj3S0fMANzgn0QG4FbdZlMP2V2cDxW0hdJvxMqZmx4bPkRDD3E6lNpswU2SQJlZ/3MeWw+6etRRUkEbg7seyZNJGpwkw8og3yt4+b1ZBzULTBgpcOiZsEkfAMvmmLO+tvYsg/JIXnEWrjjBujkTGKW5esf8IYJPntmDxHyRskKMJyI7KbtqMXEj5iynkQP9HpQUCYAbOXI4mwTNmT0bo0Y1YINx4zTsFwBnzoH0jI0SFfMP+9sAkdYvow5juVc6JxkTKrJXNXRJ5b2F3DMqgaPzl2+zaBpi9QJTuW4KBm2fwGalHpyXznKTJUBNlGFGAGowK0JiYwqNVYvkp6AdT8Kl5YOCg+j9ibXV+FWzx+ekqB5zGascOorV4Vv1K81b9CoR4N8FH8WmabNw/KiPJfB2UB8M3IE7vyW9z8kmrYntUE9Pf3/FEQNswmyz/8EWyADc/+BD/W+7JZJQhmRql4fgE4f7lVAygCPGjYqvOgkllRBQCSVNOPf//Uk8//z7Z/Btbm7GZZddhu9973v/bY/sPV/vlVdeiZNPPvk9H2d9H+DVV1/FjBkzMHXq1LV+KbfddhumTZu21s+zOid49913uR323nvv1dn9Pe+z9dZbo7KyElMP3p2LS8vKuzPFMCM6JjGi5E3cJ4lRkRw2dpAMrJoV35Zi0pTnJmYaVjJAMQHjEGLbFBSo3Mxytbx6TVPeGK8kgkTFLJFhCaF8sm2U7OLgWPdJp035XK6Ao/SeA8uhIMUzdWoQqAGsQoAQmDtzEWMFDWj19fTS0kv/NxlaJCwF09Y6JvkTtihSLSSfJAAHlJWVcP03GuLnzJmLSZM2xMiRI0K9N2bbuIC41tuTKn9yOK9xdQxZYJm8tlHdLBlEqDsylwLo1oUAI3ccESnt6q7bRVpRHak53yr1DLlihR6osW96yF4ZcMou2aMQ2WdstnA9wXpULzZ9LunKSRATDmSdTzcqtK8xxFaiwKFBNpJRMCYgSfqYr+lm1+8BW9rK3/YxcO4xW6IUgn5hpRYMiB14BAG4Phi4TxCAiw+SD2GgVtv+6enT3/N4lR0ga4E10QIZgFsTrZgd4z21wEZjRyX2jyt3sZhmXwwcOVDe9ov5LJek5PJ8Ef1LTn6UB1fMgZKUFijGffc8jvvvv/89Xeua3Lm1tRXXX389TjvttDV52P+KY91000045phj/iuutb+LfOuttzj/69Of/vRav5e77roL+++//1o/z+qcYM6cOXj99dex6667rs7u73kfOm9tbS2EgbNVoCjLipIxs7yXOmxsPJIX10gCb51dZE4iII3MShjMkWyS3Cb5c5FeCiiwaFcYOOXSwr0I0+GKUHmVpMnFvCzODDXMrIIlYklzDRdbxjZL1bkqFFdzwOxkcyYvs2BdGCIFNyovtbuLDn5qDOMQYmDtej1Bn9MnXyZlncKwybUyHZpk/oo0V43LPiim4AicpJckoQQX6x7dMBJdnR1YsmQJttpqS5RXlKv7pBrScPsr40YHcnlizIxy/TSZZyKgSD5XlsAmwFmM8e35eqJMmDrrDdpC3G+8Y6SBF/XidA8tHZTR31wGgfM6BZUEWa62O1+/3os964RcMYAnZ9RCxyE22klzI/3m8vO4Oeyq9PyaC2jbCxloLKaCcfvbMZmFCDI+P+3vVjpoQTb0FwbOsSabAd1ewM/3S5Mcy5FDfiLtQ+Bt6pGFARwxcAnW0R6sA6IZgHvPw3V2gDXUAhmAW0MNmR1m9VvAAJyMkcm6Rzar9wfgbr9xgUgnS0rZ4rmUktiDfBIM3khe+eA/n179i1wLe2YmJpmJyWC6VSahXHVrHXjQbiEgNSAnga/k/liNSS66TUWaWSYZrf/pbykDoHX7OA/ODDAMiCi5YixWhGwOvLlrJaCXilwFRwR9oOjuOIgVtBLjRgUCDiEkGDYnoaOgnmzuk46D0QDEW9dHMw06nQJFBXkByNgthLIF9kE/8k2TV3pA4hid5BN0x/EkWyi4rnI9Rizy7HrylHuWR2kJUFVRjjGNDehsb0dFRTm7UQq6Dqgm5CX2gAB4t5rTkBGJ9Af6jOT3YlTjZI1OtscSylAQ26zxda5y98kMrBYvp+Lj0QfVyLh4v5FhcsjQOElHdDGPFwpu6315Q5MUUyggLtnKsuiQvDfpbAqynRwx5JoVetWiTlK+Tf/d3+upIEx2s4XZPvWOCcmkB9gJhs2fz19Lod/jG4UDj6jvk4ETCaW+i77QubvfDMCtehzOtlg3LZABuHXTztlZ+mkBz8B5aZCLH9AngLthLn77iwUoKi1hAGfFu1n2oEYmZmryz/ufel89hwzAZQBuMB0yA3Crbq3PHvRJC7+CKYIEq9FsQnLbxIiEgBot/HdR3TYCcl2UD0dW9VE+acYXHJA750AhZhLci8XFiX8LXXXEGD5aj0dLhvXpIxi7FYGXLHxFpNjbZF6Bmkn7jCFKWKTLeXyuVwwQkuxRYN48ENXLTMgyU8XC9QxCaIWms6PpBwpgzYDDWDJhz4iJyaGitBijhg/D2MYGdp2sqapUZBVljSZhpN2omgMxqmQ+ksvl+BlzTE6elsz8uDp5CmwoZ5JAcd8ATu4mqBvJzZRLtItIV1gpL0ksAHwdKxfazXYyfBMOYo4cfR2HWCvXB9R50/LPzIwlMsMq4QyAylrE5LkFzpPW5zqwFIBmmgnTIt9WbHzVb3HcohCoLrh/ATAZmj4hV8YqANzb1ouTp+GDyQPJANxgnmC27dpsgQzArc3WzY49oBboBeBSq800AT34cmEXyttumIfbf7mA674RgGO2jVzAnHRSgFwxHvh7BuAG9EDWwUaZicngGzkDcKtus/2nflINTEx2J0G0OESa5X+PBPNaAiDXRUyM5LVRHTeSS0o6mwbvTINEcGNRucgQ1YresWZCAukqvgXyBfzyPHkiOEiBjAWcLpQMsbxnZHQfiS2jDDDY2BdorihstBtKSis9gBNbe+9O6ABrAeDmT5eUS7qAnNvBWSgykJPP5NrEnVKuTgw1mFXSQxSjBxWleQwfUoOJY8Zg+LAhKGIAZuUeDMDRMxTJaw8do6iE/yNpHt1Xe2cncl1dWmbAX3lwIBFwptfFV2ZF3l3UFLtGnLREVqkOiwkEp3Xl7HSOvTNG1tdQS10V/xn6SaDZAlQMJQms9eTw6e+TJQS0VycT3wr1G2Oj3HeJZ6wsd39vaAB4q36N+9zC580lymokmMgk8Ezm2hX1C+Cm7vK2K2uQvowMwL2HR5ftuhZaIANwa6FRs0MOrgX6A3A8jRehTwaO8t9+96uFKGLwZgYmtFOxFPNlQEe/F+Of9/17cBe2lrfOGLiMgRtMF8sA3Kpba58DdhOZpAV0ZOUfCm8TcBOzkq6ubrb+Z9DGbpJSFoDlhxJ/h1wYAxACzHxwGC3pxdJc91Xw4dV8MVB2YMYO5ZVkzuFRYn8TPnpWxIGFENZb1pUE7Y74YSQb2MNg3R5QRG+JnrYd5V0VUx6xLxvtQUHquiXXKN5fkqzRlkug1pirGEo78IBv9yrH4u8Y4eRRUQqMbxyOsaNHYUhtNefC5bty6Ml1SVIibWYsG/1Bi3elpciTxL64lKX0dPyuXA4dBOJIVknSzJAbpyGRmYUo42rP3fgtA1IJAGcA3FwaXb5daJWEg2fvvmAKlN7iQjXJSWtxw7M2NlaBfFxxiAY7KaAfdb2J3lKggybfOw/E0oAqmUuYlEommdm+5ZPpt7xP4KcpF8a0amcJf/YmC+WcU4+s7ycHLsnARYI06oCffh8Zoa16RMy2+F9ugQzA/S8/3f+Se0uXEXAzSFgZ7MuFkgDc729ezNJJyYHToMfkk2xgQpN2Ef75tydXq0XETS7tklbgUN1L8cxrbdh28/G9ptlCJ17bAG7hi49g5bjtMHF4VZ/3/c6M6SgdtznGDa0ovE2+CzOenY6Nt90eFQOfc1fZzuuKgcu3zcIzM3uw7ZYThZlZwz/v30Leecx+6u8onrIrxtaV93nXLz/zHMZt9UEMqUi2Tk/rXLRXjEZ12cBabU0U8u5a+ALe7tkQm44estpP6dP7qokKxfzKpAWQRqUCzIwkX8RSOgrQxLREg1hS1lkMb7bxWtiZsQFTc3J5ypeFP+xvDurVFp8DWn1vCr0+aRaDj6t5THJJDphpLpacPOYvBRYwZXDhJ3fNpFNCJjnt8/lItaCAI7J9SSbDNIHh0wCS9RMLqJWVZBZKAaCgYfdYmWbT6yAtpX0fXBY1g4xAJMsS86iprsAGYxoxrmEoyssJjIGBW09XBz1EZuJ6cuQWmmNgXlRWhhLajuYFfWBsREO/FxczeOukPsCAX5om4FOFwSyxVBMMbXZtfg9WFeIG4NsNKWQRg/4E7E+Ze3jWLYCOVGTG9+pMSiKz1ptBtVamvipy2Li4IPegn2uNVQ+6rW/JdiqxTL2NhQAcbVLIObLQMdLsrDcjSRiq9DcKxKZ1LKOpHJNvWvp8qzIxsQEgQeqFQQHIANxqD8/Zjmu4BTIAt4YbNDvc4FsgWcibp4L0lIGHXvl4wQPfduN8/OHmJpFOElAj4FYkxiX8uzpQMoC754lBXlwez917A752+oU44Nyb8bWD07Xo8nj18b+hdqs9MK6OgoRu/OeeH+LrD4zDvRd/bpXnWtsArqtlAS484tMYdeqd+NKeEwpeT0fzApx38tGY+O078cUtCejl8fRNF+Dud0rQMHEbHH/0p9D65uM4/uCv4vbpT6F6lXc1sA3WFYBDTzue/8tP8KU7ivDYjd8e2MUNYquBAbg8Fs54CnWbbY+q0ti3m2Y+hW+ccDJG7nUkxpX3sKSrraMEh550KqaM7A26BsvAtS99F2fsvj32uvEl7PtBKtXR+6dl4ds4+bDDcOD1j2DqZAfic82476678daCdnz6yGOx4ZCSfltlTQC4fK4Nf73gMNw76lT87Et7DeIpxE332HtnyVMj1q1biBuWRXYT4ybsm5iSKMAjXFEshbjJzIJBnwIPg05W+NjypCSwi1OnZ7ck8I1AwBlVykU6MCfKwZRpiX3E+EaARfhJy8QiPeDy1iJHGBkICeJ9wel4zAgAzIRDjCyUCdMgvqenO1Gr0/a3fLk0++YfnklNw707dkuaQ6AT3a+SmAzu2NeFTEvyXRheX4uNN5yAYUOqUVZMzzAHuqbuzk5KVkRRrosBXFt7O1BajpLKKpSUmYhxiAAAIABJREFUl8tzzuUCpUq5cIQb2bFYQRzV97OyDtbcJp8lBpKvkPpFVNKqsyVdbk8ASNR3SkqKNYeSjFZKWa4p0ks5cgKs6POl244S2GTOXBwtes+JSq1KUzt2ODhVqqkKE5hKK4dSCPqAJC+Nzm8LNd5NpvArmM5LC31Bf6ErLXyf3lXVsciG/wOjZvtLJzQZr5eEsjGRqV3JnIgXWJMMcGEAmmf2rT8Xyti39ZVNgEXgmYyBW62xOdtpzbdABuDWfJtmRxxkC1AduIKrXSGxPI+HX/1EwaNS/tvvA4ATwOZBG0UBNLjTZHrfX/41qCt75bfn4KzHxuO686fhxT9egGtLTsItR05MwMvlr/8dm+95IWbPfIDXXHsW3o0D/28+7rz4hFWea00CuFce/zPueXImho8YilxbExZ2NOK0kw7EX768O+Yd/Gt8+ZPD8Nfbb8UbS3Oora5C28K3sMl+p2DvrcbiF985EiuPuB4nb16CeQuWoBgr8MyTz2DuwmVYuWIFdjj4KPzpyD3w3Yenrz8Al+/CA7+7Ghdf+QAuv/cObFLZV/N246k/XIfNp56EWp14e5bcjz1Pfxz/+OV3eaf2pldw0SU3Y9TGm2JMw3C0vvEgLvr92/jdvb/DlFUAlfRZ+wJw7XOn4+zzLsVOX/4ZDtpqCJrffgQTdrwQb82+B8PL7Cg9+N1Xt8Fru16CD5a0Yd5b/8GM+bU4+/yvYmTYJp6xLwDX/MYTeGZ+GbbfYVuULX8NZ5/5fWzyhSvwxR1H4tZ9J2DIhc9i3w+MwEsP3I4/PDwTEzZsxLO3XoNdL78XB202FOcc/ml84II7MXWjCuS7O/D43TfjuUUVmDC2ES2v3Y+Lb34aF/zyt9hn65F99unBArjFrzyKK355F6oaJ6C6ZymemTUO1116PJb+5SSc/85U/OyU1QNwu+z+MQZtbPNPZiUK2CTfTc0qKIrXn6FD6zF0WD1mzZ6N0lJidYqxoq1VjCssGSs4EJokTLk2o9ZC+pqWGHABtZBoVnnOIwDdSML6lIW9xuQk/0zlzpl0jxkzZ1hBwasUV1aGkL33Y2Je0vVQzmloKYALZV34ytixk/LFxL6d/+XdUkAiMGeFcquSoX2aCSEuzACcifhi2ekiBmSlxd0YOaQWm240HvV1NSjK55Dv7mLg1tVJoC2PfBexcJ1ob29HSXUlKuvqUVxeia7OHLo6Opmdo5+SYlrgUzUmocOiEtA3XfkcyDNSIZaCXQJeUrCaYVpgGxVuMjCzWnXSnGbSEe9Tn0dgdN3rw6BJXUetXROukPJ9AnAZYanAJZQW+H/svQecVdX1Pb7evJk3FQZmht5BkKJUK2KLxoqxoMbeY8EYjS3GFmONGhNrTOSrsfcarIgF1KCoFOkoKkXaMDAwTH3t99l7n33uuW/eNBgm/j//+z4fFN675dx9zr33rLPWXttxdVSQ44EXkoeS+6bHpmlheZEa+29pj301DqDc3ymMrXW0rD8c7KhWOalAMB7HIsfVLbwel3UIr/CCjE7PCEZEtFqawdwbNss0hW2z3+vChPSfe7dNaATAHbPvMn8n+cIjx/l67jcNPgeDH4IItGUEAgDXltEOzpU2Av26lfhWAHUFXCYSMoFoiIF74fH1eOXpjQhT6YCweegTiAuHZRXQADiSUU59678t6oEFz92AW+YPxzO3HY+V0/+JM7/YFx9ftYsH4JJRvHDjyfhwl7vw1z3X45VPlqMwOQ+PLRyAyX9pWwYuGS3D+x8uwsEHDseDl/wKXS59AGvfm4ZVb/4D/f44BRMP7olo1Wasq8pEz5J8LLx7f3x3yEv41YjOeOy6MxA//RGcNzCEj195AkvWbsQ7/34CQ35zG049YBj6DOiOvxyyH66fNguZMSDisEgtCqiz8bYxcHW4+NCDceHr07FrGlVoTekS3HPXA1hVthGRjgPxx1tvRNfcMAjAHXbVTEx57Np6zZ0/9VFc9+A0XHPvQ9i7b7sWX05jDNxLN5+OV/OOw1m75KCmcjPOuOg5LF/9BjoYRRdNLP5z3ViUn/4KDumYhZysJL7/dhm67jwa3dNIWhsCcMnaDbjo4H2wx92f4Zy9SjDzhWtxd8aleOmELgzgCu+YjSN3LbbXVjr/dex/+QxMfmQiQokY7r30fBz04Ds4uo9h/ZJJfD9nOt6b+hHe/mQhDjpqPDq3L8DwPfbDLv3Sg7iWAjhqTDQaRVY4hv/77aHIuPhtnDOsAOvfvBB3rDwBf7/ooBb3Be2w17g9JRXK1GljC3X+40y2HaDStWtnxOJ12LBhA7p27c7PobVr1/CiT5Ryq+JuRlkGkok4siJhnhCTY6WdjlqmSl6p7kSVQYmZpHoLVVKbjM4nE39K5pI9KXeXJt0ycXan1G5ICFQZuGNZPQO07JxWJ8kK9nS2rkyXckruJN3Jn3OMUbxpssuc+C3rpT1+0Gnry5mmK7gRgCjbppKMjBmSSWSGEijMi2Dnfj1QXJDPtT3jsSiSdXVIEgNHrGptLWKUyxZLUGVvZHcsREZWBLHaKJIxcqbxF8nTK+bSZwRMw2HUEZNnDEtI+qjEprJnGnVhVjXv0atrp9eiEkdmf9UApqlR7KUBWrztK/GgrBTJHkn5qXJPE2sC8pq/50EidcD0atupQYwXbA+uyntWAL+E3nO79MklDcPlYXgXPHlMmRzPkzPK8Twg5x/FDiVt7qbGyl3I/ZYOzLkj1BtRFhZals+YmDRQB+5oH4Azd6DNqZVr/GrO3KZ6Nfg9iECbRCAAcG0S5uAkjUXAk1CayY/jWK0vxelL0ksoX3hiPV59ptxIJkkORQ9ZkU/SH5qI0Xckj5raQgYOiOGDJ+7BCzN+RGGv3XHHdefAzr2RxNz/PIhHFxWh57f/wd43PIZ9++QzA3fqA2V47pYzm+z01mTg6GTP3Xouak54AN0ePwIj/vgM1n+/HtNu+w2yL/4Pzh/XDp9O/QgVmUXo0jEXs/55DXa54VXs3bsdHrvuTGSc9QjOGpiNRLQC+4w6FU9/+iK+/ddELBj2R1xxZDdcvcdgZB9wOL5alI/nX/s7CrNSJT1NXq5vg20DcDFcfswhOPaBFzEkN4na6kqs/mERVpXn4pAjDsDrN52MRWPvxq1H9MSmhU/g0FeH4ovrd0eybCrGX/M13p70B9uG2o3L8ebLT2Pa97Xo17UYoUQtNlZm4FdnXIjd+hQ0+2IaA3Cv334ePtr5Mlwzriva5WVgp5FXYunSx+CSfJuWf4l/vzoNHzx4G/ocfxl27tUNhxx/OoZ0rY9QG5NQPnTyWPy359EY0zWM72dPQfkpL+DpIzri2fF90PHO2Th8WBFf04al03DhRXfiF7+7HiNjCzBvSwGmP/kwTn1yKo7oGcZP336DTz//Esmue2B4eBFmZ43Ar3fvhi+mf4DZy2P47fknpY3NtgA4morNee0vOOvpXLx940h8vSaG6Nd/x2edrsI9529bQfAxe44RB8mEsgueO6NKsdxEp969u6OiYjM2bNyIfn37YevWSmbwqa7Y5vIKbN5cgZKSDqipiaFiy1ae0eXlZyMjFMaWLZU8USXZHIGL2tooTbEZdMmkWuRpmssmLv9635Ajoau3dO4n9dfnSacLCJ1/GzDhTaZl+u6oKn25QQKcHADH21KD6I+RCbqshmmO5ku5ZiraIpVkEqigj8tSuTlawmCJ1NBXA8xI/FxjEMLZGSHKeUsgNysD/Xp1Ra9ORcgm2WQyyTJjYt8yEnEkolHEosLEZUQiyG1fiHg4zLlt8WgMoXgSYQPIOB9MmVBe1xM2KBnOQCwE/sNghVhPE0TLZtJ2zJZ5UkRlQvkY1GjDdjL4snJLA4pcIKysVwOPT2/xUsCxgjMB9QLu7aqBYaoUyPsMVhRFKXB2BaBO0XJ7LNOHFsDpfg5z5+ex3MLrbomJlMdDynXy9Wk+uQTR2YFRXipNLY6eKmV1eFKPOZb9dHHAs/3xDm1/C5kyAqd2TPscO4YLeftpSZUU670WALhmvx6DDXdwBAIAt4MDHBy+6QgQgOOpia3X4j54ZdIyfUlq/pls8+ITpXjlmU0GwIXk/6buDFmUcW04w8JNmfxp041BFI8//C/E84tQ3KEAWZQAH69F2YYNWL9+PX5c9BW+L8/Gycfsj6qiPXHB0aNRu/Fb7HnK+5j51oXI3PgOLpy0FY9c++smz9VqAC6ZQHV1NX6a+R7+mz8MP959H86+9Wx8X9UJmx85B+tPeRbnjeuKldOewPhne2Luvzx2Ixmvwz+uPgcdL/43TumfhUTdJgwfMxHPT74bpZP/jA/aXYhbzxyMPx12MK5/bwbSKPuavM50G2wbgAM2rVqM9z+YhmWrN6PvkKHoXFiIjl37YeSQnvj4oUvxVPQY3Hfe7lg985+4cvFhmDxxFwZwR183G5P/eRVidZX4duZbeGRKKf503YXokO3ldsVrK/DDpkzslAY8NXSRjQG4t//6W8zY5VKcPywbyWgV9jzuSSybdTvykpsxdfIUbMksRP/eXZGIVuPZiadg16vvBTZ8jzlzv8G6rdn47d33YWwXL+KNAbh/nbofCq99GycNK8Cs127Dw+1+i0kHF+LZ8X1RfNdsHDqkPZZ/NRl3PPM9Hrr39/jxud/gqZ4346Z9u+O2c87GIX97FDtHV2DJD+uRV9gReZEshKu/woX/WIabTtkHG9b/hM8/+RiJHmNx02WnIzPF26TlAC6BRVMm4eZ3k7ioz+fYesT9OHxge5S+eSHuWXcq7jw3vWS6qcE2evdRpgQAbSlgipkT46HhgRZ59XXuQvLtKEo3lGHAgJ1QWlqK/Pw8vp/q6mLIyclHTk4GIlm5WLr0W36WtGuXz6q8ZDzJJhixWBxZWRmorq5hWV4IVBiaTq0TQZ1aG5aNsZYwcLwN1zxxGAT+XraVj8tTSbutXNKXmSXH8PgJA+r4SzHEl9wkBQHynXzkO5f90DN7pi2enT//Zlgm20oFlQYcejbvwoLWz4sSCaVwS6btBIjJbTKcRM+uxejbsxvyIyF2muTcRjIeoTy3WIxlk7V1tQxBswsKkJmdg7q6OGIE3kIZCBtJqYIg9anR6+QrzwwjkZmBmMJdU5zdi7wCAwF2mg/JbTGtdgun27py6kqaMmD90MD70TKTpm+9HvHXy5Zh4gdxkocopXP84MPl5PwuoGJY48Xd10wrF3VaawG9GS2mHQpk/UyxjkOP1ZOxZLXGPndVviId/wbUeWPVjDML+kybnZmryInd3L0UUGiBouwrLpTpARwzcO6xTbvUWIjaGQC4pp7Cwe9tFYEAwLVVpIPzNBgBklB6ycp22mAmE/TQzWgCwG0UySSxb4TfWD4p7pMZJK1kt60Qpkz+pAW9IKu9XJbVrArSQmskkgUyxqiKZiHPmfwnEzG8e/EB6PC7e7ClrAiHjhvY5LlaDcAlNuPGkw7GI18ncMGll2PieSehS54Ak7cvPhgbznoBZ+xejDUznsPhjxdj5v37Y9XCz/DopCewPncwutQswog/PIoTehuwkKjEK48/joJRR+AXu/Rkc5Zln3+Bnffdv569TJMX2cAG2wrg5HBJ/OfK0dj4+69wVg+/ucbcdx/G9fe8jGEn3Ijbz99f8hLLpmLCjd/gtYcu39bmNrhfYwBu1suPo3zPI/HZafvjdx/OxVtfluGUvbraY9H4ysyimCcw9633MPDQw5DXiDy1MQD32Bnj8DKGo1ekCt8tWIAJT36GiQMjeHZ8P5TcPRs9132CuoEHYWSPPGz68XN8s6EI+44ZhLof/oMJE5/Fbc8+jZFFmair3oxwdoF1JJQ5V1LqLOrqf5potAjAJYl5uw+f5x2GCw8bjHjVagzsOgFzN85A9bsX4t7SM3D72enrPjbVgaN2GyF5PUm6b0kOR4yI2UvdEU11L5r05uRE0L1HN3Y13LBhIyqrqtCpcwkqK7YilJGJTp06Y8WKH9G5Uwl++mk16qJ16N69O6qra9G+fSHWrinl50NNbSUikWxkZ+dgQ+kmzr8TViBu8n9IdklnFOTLXoj89k2IuQg9r9hr0cNt3vTbm5Aq++XJ7Lw9PELDyNlYkymATZ9hfnLBgEjegh6cjizQlhsw57YFzBWISc6bTLzr57+pPFSNUXQcpfafLNoZCEf9lUggK5RA547tMKhvT7TPjyDJJiQJhDivMYa66mokSUqZiHF/ISuCvPaFqK2j/Dhh3ZTl4TIBBqjwtSvDo6GhBb6I5MLJCqK4cYpUUqCzj1nU/DPR1qZAayrhTfUE4yzd1z4SOaVAYzlWCi1lZmG6gOkBGom9Ah9lL4XxdI5hDqmg0o0xH5r7Tm4Cu5czENR91O5nwZQnwbSY0Yf3nXoPKbmRFuCmfK/n0HZ40TDsmyPftKBOG54G/fpwnx5cazMaxlfdTjU/sDETk6P3+14fFrb0hrvGQe0OcuCaegoHv7dVBAIA11aRDs7TYAQEwMnHyxX31pHpQd6QhPLFJ4WBk3pvspJNLBxJJvk7I6ekB/3UN1tiYhLHnCevxs1zh+PR63+F+NbV6D36VmxY+xwMNrJtjm5ZgbF7T8S/XrkHU/7yewy+7AkcMzK9658bhFYDcPagMXzw8B9xzn0fYdHir9hwZNqNFyP3kvuwR6dM1JYuwNkX/w17HHU8jjtoDEqKi5CXnYnHrj8fxRf9A0f38ASi1eXLcMj4W/H4q3ehXWw9Jo4/G8/Nmvk/Z+DMKMGUW/ZF7JJPcUSHpm8sAnAn/Xk+XrzvdygvK0f7kiJfSYFkrBarV/yAr2d8jM8XluHEK/7AYKY5n6ZdKOtw7/i9cP6bs9IawCSjFbjt1wdgyy5H4Zupn+GWF1/D7j3TSzgbA3CL330T7cYdim55YcTqahDKzgOpXAnAdb5nNg7e2QsUyWRvHlWMymOvRU6iFu+/8jZu/uBrHGL6v7p0Pq67+zXsPnY39O/VFTOfuh3rDr0ftx7ercGQtATAJaJVqIxmoF2e50RTvXkzcgoLmYF7oOxs3HLmns0Jf71tRu02nOWTMmcX0CQTMDUK0dwzrZeVQE5OFkIZYdTW1PIzpE+fXsjKysSqVWvRsWNHBg8VWyuwZcsWZEci6NS5E+rqSC4Zwpo169CppAT57fJQsWUL8vPbY0NpGbZsqUAiGUeXLrJt+aZyJCyYpGeUkTCGksjNzUVtbYxNVuj5R7JvhmVpa4YRahImzAVj8iJXpOowIHwglabJTu4cnPbxTCRMTpo1qVDa0sIIJ95pQJvL/amJhQIHpzafNVQxF0FntS1PxNE+LwtD+vdBSWE+MpmpjDOwi0elVECstpbLB1Ae3Nbqas59i+TlM4DLCmUhzP2eQDyZYDklKzJ4PDhxkaRE0r9yuYEk42phaxWwuaSOykUV3Om/BcQ5OV9cU85cjQOE7Lkp35ET8PxD1zJO9QCSfMGErPlN5YSKRV1CzjJwDovmK8iuolwfY6VPVeO26cgmbX1DX8/rP7xcSgVk7gh0oaq5BUVGq+/6lLvXgktHzmnnBeYv7oTVkIBpyx14kklz/zvMKgE4KiWQ7nP0fo6JifZFyoXM+iYwMdmmh3OwU6tHIABwrR7S4IAtjUDfriVWP+m+10R7Li/aTxrIgWMA96wAOH5Rk1zSMnDGldKsWLY0B656yVM45+E6PHfvuYhtXoFh1/yARQ8Lq+N+NiyajBH35GPl//0CtfPuxfXTdsY9vz28yTC0PoCjJd5KXLvnMFz75Y8gGOAmoTfUoMdunIhelz6IXxa7VxbHiePPxr2vPYnuWI2Ljr8TD79xX5PX1NwNWsbAxfDBU3fjwdcXYvSeo9CluAjZ8c2IFPdGJFGHTetWYfmaDRh73G9x+Jge9ZqQKPsA5/xlKR6/+wKsXvw13pk2D0NHD0dOVhay2HmQyk6EuQBwXV0dcnsNw6DihmunuSeoD+CSeO/xOzHpzXkYNGwIOhV3QLRsDTr26ImqrVUsRdxUFcKvf3sj9h1UiI2L3sfAC5agdPpvUfXVHbjo413w1JVHpQ1jS8sI0EEIwHW9dy5+sZNbWy2GR/cpxl4v/Yh+HXNxx7mn4Bd/fxEHdkkPWl+9+WwsPvR+XLtnwyYvLQFwjY0RMjGZVHEhrjt5ZHOHkm+7UWN2MYwbMbNiSOFJKQX42Mm3A3pkwid5Rszih6Sod052Dnr06IZVq1ahpqYOHYs6cE4cuVtu2rQRW7ZsRa8evbF6zU/IyytAWVmZmQ0nMWLkcJSWrkXPnr0wf95CdCrpity8PCxfsQK1tdWora1FTnY2+vTtizVr1/KxqNg0S/JoUPpm6Canj2govq+NLNMwbLItfSesiZ0m8xteLQ9TUIMv184DgB7z5yATzQsz4MRliywk9O9Yv/8sAhFaSZglklFqCYEEIiGgX4/O6N+7G7I4F476I4kolQsg0otqvMXqOP+NTHBqolGAZO7hLFFLEBKjA3NeGnmYJBi8MejxsLzJqwohThguEgFpgilqFHsNvzaXjiFBd8aOiYeCPZFR+tk1awbiRsItqm50vbavaAGSgZVScnJIXZhMxg34kwFgx5mV32ofaf1CPS9/bwC3AmttbxpG0G9coqfx1/FLxX/1QFm6maVlGv0MpA+4KQNnsz81VdQwv+kYvZTrdplkbr3eKiYe5EJJf9J9fpXGxMT2qgl5AOC26dEc7LQDIhAAuB0Q1OCQLYuABXBW7mEkJ2qPjBA+WZrexOTFpzbg5Wc22vIB5ETJNeG4Hpz+kRd4SwFcomw6TrrgVZx82gFI1FVicWVvXHPWvginKGASdRV44I+/w7zNYVTX5eDqv9yJEd3zmwzCDgFwSGDe6w9jXm0JEK1D2eofsLyiCNfc+Nu01vTUyOfvvQsjLrwaQ1Ks+S89+dfoe9Dh6BCqwU9l2bju6rN/JhLKJkPr36DiC9z66Fpcf9nRLdyx6c2bZuAaP0aiZiNuv+hMLAp1wcblK3DZ/U/h0GFd0u60LQDujV/vht73/xejuriANI6XxvfEumPvQklBNt57/l384ZlHMTgvZWCbVrz1tz8hfPINOKxbw6xkawG4TVOvwOTIlThjv4bZvsYiOnrMMAZsCZ7IE+iha9LcM89sgZ0fGTq4TpJ2xpti0a/b6oJSEp07F2NrZQXi8SQ6dixmoFdXV4twOAy6rzeVb8J+++2B6Z98xsBu50FDUFFRycYopaXrmZ0bMWIEiooKUF5eiW+//U4Kimu5g1CIpXgyeaRroLaa89PlkEwvRCDVSPUYXIiXolrfewyd8h4iDfRxIKbLfVJHFyC4zoQGxTgqNz9oMUDHmYP7HB3FxMSwPCoDNABOHDtiKMyPYMTgndAuNwtZxESSxJTlinGE4iEGb/Go/KEcRS7EnRFGPB5CRmaWYVzJjETdFAUAMAuVQdYo0t8sQySAR2lw2RE+RpIAlBqVMAY0UkqBxUaKmESYjsPF3w0yMMDLYi+VHZu6ghJOWTzgNhhnZdd0g9lWB+CoNNXmJJrOlHpnfmCtZSrcMgZCblrKzive3QADp2DTTgiN0YkH+Y0QVVlM7mRjfuNSwc45nbtJJKTO+9y9h4VJM+woB1H6StvilcAwaxpmTHrHdwxM7Hh2ZKua/ChB4RpwDQG4o/Zd5nvHaQy5NaZBAYBr+r0YbNE2EQgAXNvEOThLIxEgAJcqt/A/tDPwydIGTEwUwBnQlsHuCsTEiQOluKfJU/3Dd2a0rB+SlGORQH5+89iYlh0cPNG74oor8O9//7ulu7bq9sQ6ZUUi9cDZlooqtGuX12qgzW10yxi47bzcZAw1tUBOTvNkkS052/YCOD1XrHorMnIKpHhxA59tAXDVZRsQKSqpt+hQu3E9IkWdjRTPM5hId+pYbR3C2fXHh7ttawE4MnuJhalYc0t6wdt21OihYs3P0klhVTwgJ687yQkS6OMa/puZsZfbpLovzUwz8jqZXEveFh2bJs6RSBhDhuyM0g2lWP3TajZPGjRoANauW42OHYsQDmcxw1ZevoXNTgry8zB6zHB88cWX2GmnAaisrERJcQlWLF+B7Jxs5OXnY8WKn6QotKntFmNwJ0WLVfooV0FAx7gWcj6dVz9MAaAFgszEGAmmdScxLopuyM0E3nWNTHXn828uUkxnLu79LIHif8tfDeOmgBQJHvcZiGNA904Y2K8Xu1Cyg3CICmNHGcAhGkeC6r/V1iAWj4LiQbXekqGwyFPp/+Z5n2GAgF/RkYFEyNjx8zsihDjld0YyESLwJ63nnnVLIrB5CY0UYmctMPK7TSqRZa/SMaGxbokqI7W5g0Z+6YXH8bKRsSrxF+zATJyTx6bAx9cvLvBygJUCUFkKkI8CUP237RtzQheo+4o9OIlnVmXoc6t0GWCVLiuAo371wJqvZIDzrvbd/XKh8h63jXVKEzhMppWvNvL4OO6UwgYB3Ph9vpP7x+aNmqeCiSX1x+ygDty2PZyDvVo9AgGAa/WQBgdsaQT6kITSfOQ56Z9Q0gSlYQBXahk4MizRum9UQoAXWU2+AU0EPny7hQCupRfSwu1/LgCuhc1ulc3bFMC1SovTH6S1AFxzmrgtAK45x22NbVoLwG1vW0aNGWKAG9FULoAzUkLWpKkCzQN09LDgZ4+TI2bnv8asgp9MKkGTjQU8cR4ZgSApoq2MCOXRDRzYG+vXl2NrZSXaFRSifNMmVNfUoFu3rigp6YiNZWXIzcvmItObNm3iPLyi4o4i38wpQGVVpS3ETIwTwZyyjZsQDoeQmUmW+QnEKDeMQGs8zpN8nmwziBNTEAZsVMRaHq36pHXk1X5ppf8azfXYCaxMpi0QdjssJWfPbMVbpIIE+dIre5CRjKFDQQ6G9u/N7r/KVhFoisfFxCRRW8vmJbG6WjaToSZRTIhtpULcwpPKdRq+0s8Q0vlYRmnYMFXXRTJZRslFFQikS0dzPxKAVlSlQFrkmVJMHZWJAAAgAElEQVSHz2xqYu4VZJdrc5wRzUyL6/xxCQPXFdLAqpRaafytIxnUvzN76Cv6bWxWXYBc70YyBd55U8M621w9h9UzbKPXx96BPHDqgTJ/FT+vvQo6FRB70NOpHcirCgLs/GfxvvP/5mxlHVCdmOtJneHsWxg2/dWYhJIYuNT7xCA6GZMhYNacIAdue5/Twf6tE4EAwLVOHIOjbEcECMC5Kgxv5VFtiEP4tEEJZSleeqZMGDfKhWDSjZZzxXmSARy9GJMhfPzuF9vRytbfNQBwt7d+UNv4iAGAk4D/XADcyNGDGbixvJAAHDEzCiF0NmcdFRWI6JTfM+bwPY+MHM/hkIzBiB5QX6MC6nhybRaiBExl8KRdJvuSp5abm42iokLk5eWioqIC7QoK2OWyuKQIWysqMHTYLli0cAmKizsyUNtcsQUdCjtg48YKrFy5EoWF7dGjZ3fU1NagdP0GVFVVo0uXLrwvgb6SkhKuaUcsViweQ011rWVzCBSJFI9AiAErbMWu+XUKcj2r/HS3VerkXa7PXy5AEaNHnHjH1L9RD+VHwhjQqyt6dC5CTjaZykjCGhmXiIQyiXhtFZJUB47y32JRBlpUNiAaTzKAC1EJB4cd0p5nPsUpGs4pgVp4nQBVZibXkSMJJYEyjon5MKOj+WPmBy7w7TBxKq1TUCaGJH6jEsuAGZZJnEcV1piWumjDgl4P3KiTpYt3dOQpUyqg0c92cr9ojT8XwPkApl3VEDWMcSR1R4CMbmHXGLwawKnHt0HTA9gvhGfTsHr9IvedAiTd3EbFMG/1JCDm3rL76b3GCxXedch4lKPaxYQkmH1rUEI5bpkdK5aht+eTY835Zl4bv2WC0wURSB+BAMAFI+N/HoF0AM577AogawzAvfzcJmMbrXXgaKFaAJxIKOUz7b0v/+fX6jYgAHABgGvJgAwYuKajNXLUYGNaIvlhbINhnShlf09yplIudRL0Zu4ugON5Ljtb1P/dI7Sc34zkUia6Rmppc9noLzL5zeT6lAKcIpEIqqoruVxBSUkRSko6Y8aMmSgpKUbHju24bEFubh6WLFmG2toa3obAHjk0VlVWISsrm10y+/fvj/nz52H0mNHYWLYRWVlhlJaVYfVP60w+moBJMXIhYJNpJI2eZTxP3h0wprlVGn2faYnTJangjdkmPwfmq1NG101AkuSO3UsKGcDl52UjJ5sk6yRRjCNBpiXkzkk5Z9EaJIl5IyfKWAzRRALRWALVdVGWUNICHpViML1sJ+5SIoEYOumLpHHxJCaLpZJUbobKw4TDLKlUgMZt16LcCSr34Dlr8DamwLSCM3nROIyQkzfF48516XRJJ/nR5gtaYOeCUWd7BXJe6B3kpyxoyv+5rINFmilj1ezujnlOSTSA1cGzjnlmCtr0jQOHcvX/1YBWt70GLZqZqN+jxLy70xqXeLhP5avm5rYtcRcYnK7DhJMLcXwDJiaWgTN9YoGxLXIfALimn8LBFm0VgQDAtVWkg/M0GIHeXYpTHvPeWh2/EkMZ+LTBHLhSvPScmJjQxIQMTPiBzjXhzFqekVEGAO7nMwgDCWXL+yIAcE3HbBQxcFwKmibSJFUjZ0IHqHmIy2fkpxNs9wyikhS+gAEcz+gV6JhjOkyJZx+vuUumZAHlrKUWsrZSNWHl1LSCHlWRHCoGHkJNFdUJzEQkOxMlJZ2wZXMFyss3c05Yt+6d0aGwkHPn4rEYMjIyEY3WoF///li8aDG69+jBTF3fvr2xdetWrPppDfbYYwzWrS3Dd98tYxMPctIkgkkAmtTNVPKEvuO/s2EHSTRTZW6az+aBYt1Gyh9w5J2rVFzlUSImssjNDGNAjy7o0aUI2ZRryTXUjJNkPC4sXIykoFEkY3VSzDsqAI7AXVVdlPuaOkjqv8k5bBqlqQNKbeKr4maRlNGArXAGMnNykMzIYNdKJaaIpaN+syUEtGSAr+6d5Mx5tvXGSNJFDCZ/TceAMnU2oj65pfPeMkhaDECMx6XFPtIYHTeC/qTWgIJv/91ichSN9FfAjnHVtLLf+qUhWG6slKSf3OJzuzXuXKDHh9eu1pxMLfRumTvLH/pz29xcN8tSCjhO/fhHmPSnxb22HIa5WLP/hJPbN5wDN84pI1DP8EfOPyfIgWv6QRxs0SYRCABcm4Q5OEljEejdRXLgvJVxD8DRS4JWaT9Z0oCJydMb8PKzGxmwcQ04mohwRrxh4Mxzn47z+vPv449//OPPpjPIRvy///0vDjzwwJ9Nm9qqIV988QX23HPban21VRubc54NGzZg/fr1GDp0aHM2365t5s2bh1133XW7jrGjdi4vL0dpaSkGDmy6gP2OaMNNN93EEsJRo4cI72PAGwu+jNW+NS9Rt3YGY1bcZw1N7OSTJ8OaG+fZ+rumEX42ipNukUxSrpoU6A5nZDEoyGBQKfJJkYiLwyIzhAzuvMl4EjFha5JSz4xLGhB+5Dy3GDIzgQE79UPfPn05p44cLPv27YuVK37ArsN3wTdzF6KwsANWrlqFgYN2wurVqzBk8DB89fVX6N6tO+fc0e/r15eiffsO7J75ww/LsbWqhutn2mex4xzov2Z3vu2CF499YnDm5GrZPncSCykeGck4OhUWYEDv7ujUoT3CkSzOOwsRQ5iII4OZN3HnJKGkuFDGmIEjtiyWBGqIgaOQc81PFeCZMyrIMRJKBiQqoRR8zu8KBnAEainXTuf71FYD4CRrTnpP2Teb52YAmMv4iPzO+6gcz2V0xCpDcwFlazHqSAdUJLcxrOUQOH9NpbByHrcgNx/NRVCcp2laZBch1B1Tz5nSl8w6OxULbAS0hqIERJQu5v1tX91aPN4bE8I2ewsgCj4Fk5rtFbCl/N85df3Hhx1TzvhzQshyT4f0IwauIQnlkeO+s/3g7wWbtYi538zfEY+w4JhBBFocgQDAtThkwQ6tHYF0AM4+1ElmFGoYwL3wVCleVgbOuE7SyiqtxGougrw0E/jo3S+9Ok2tfRHbcDwyLfjTn/4EYlb+//a57bbbcN111/1//rIJVM2ePRtnnHHGDr+WRx55BOeff/4OP8+2nOC7774D5QMef/zx27L7du9TVEROj2EQA0emFpQPxQyc1knzUoNkLphCF7DTYIoxggI+f+PolWns441boU68LVGRQawWsWJhM6k2phXm+CJP0xwocZFUQwz5Lc6FvkVWp46RApqoVEBuTgS9evXAunXrUL5pMzLDYXTr1g29e3fHylUrUF1Vh6KiYmzZvBmFHdqjsmorunTpiuU//ohIdgQdOxZizZq1bJzSqVNnzpmjUgfzFixh90yZ6NMimDgtuh8XBPsSm5wFOJ5760TdgDiOEYMo85tUXQMZw/bqUoJ+vbojNysTYS4FkEQiLoW6qe5bBqXAMVsYZfOSRJTKKyQRJwYOSdTWxVFbS2ylGJFIf2jek/m3mo4wYBNUwtuYxT6pJSf9wCBN6CmP0ZJRY/IGZazIN2ovb7LFnILltiV2WwXuhqFV3aQGmAGzY7/qADmRhnqDlo1MzGKAOmb6+inNgqj2Je+p40/oOittdDGfmyJnjW1McDWFzy+79JhCZ3hzXUaDO+W+M8jImrkYNjQ1F07HjN5f2rG+Satl+Tzwxj2h1+TLB5QITTi1EBNOSV8HjiSUMkadvDkTWAHISXwzf8F2P6+CAwQRaI0IBACuNaIYHGO7IkAAzkpQnFkBPS6p5g69cD9ZnJ6BUwBHkyUp5i0r1e4KKL/rQsC0KV9vVztbe+cgBy7IgWvJmAoklE1Ha+SYwcZNkpgkMTKRkgLyDFBw4rde16mxw8gZGaDM0nWyrueXg6lUTVkVO+XTGaBO/FKa7eWKGc7GmdTKqTwJpssPeoeR321uGufoEeMneXpZmRmIZGeztLJLl86oqalGbm4ucnNyuCB53359sWLFcnQq6YSKLVuQk5uDrEgOli//CXVRYvzqx9mbwKcgXxe4GYCRugUfTuNpZ/BJ5iTb5UcwsH9PdCnqgExST9C3DP6inAPH9e5iCf4Tq4sy80YsZFyEi3zNZGJSVV2DUEYmA3eP2ZLroC29PvIYIwUE9H4h4EgAjiWUDsvmjRc5lspD6Ry2nhufRL3+9a/GDVSD4Vjne9JHx9jDBF0lgMJOpTo0eqNBNte6hIrtFBgyQuNha2WihqETbG1KIpjDaeFyZ6jba/XumRTJLB9H4LKCTj6XT3JpXrz2vnNcKhVk6yVYBtobeyIdVVlkihGKEy9PvurmH3qKHhs1vs+SDN4aAnDjxxGAM46dmj/vSEwpqHPnBQxc00/iYIu2iEAA4NoiysE5Go0A58CxrkVeRO4KGr0UKDdj+uKxaY/x4tOlePHZjZIMT7JJrf2WYslMO09/f9bPqicCABcAuJYMyADANR2tkaN3NniLwBtBBI+FsyDERRiqKrOHFrmVQjYFVDp5d6aXPrjiqdPSABwfG2Rq0Kk0zZuTWwmn1rtS9k1BSL2r97s32J9DGTJBZyaLHRyB3JxsdOjQAeWby9nBctPGTejWvRsrEnr36sX16dasK1WHfC8aKfW9LORwLtPmHTk1yNzJt6Aor2C6TOsFwHXt3IEBXLvcHJYHhqgkAJUNAJUOYGSKRF2MZZNJyoWjWngJMjYhCCcgri6eRHVtrWS9sfuoKW4uMIRNSb2cPIcJVJouFEImmZhQDhwBYadoN+cAUiwdQw8L4txx4uPHTKc6wMVVlLA5iAPa61vley6hbp+reYmzq2UFXXZOju2UMDBUmjueePHByW3T87iMGt8v5lLkmr2L9O4PrzXuddhvDeuqixY2T1KJOGcG6smIpY9S4+LWbWzsSeCa7rgMtqp6uQ5cAwycADiXrleZqweSAwDX9HM42KJtIhAAuLaJc3CWRiLQq3ORyQbwCuvaReAQrY5mYvqivRsAcBvw0rMbmX3TfDldQuYVQUd2EgC4n88wDExMWt4XAYBrOmYjRw9KA+BoBi/PghRyzBzQm4TypNVX982btabmgekknCbk9Sfhhumw8jS37Wb665+Jp8zBTdaVLmql1FizE27HHU/aI9epTIslakwRagNpeDaalZWFaDSG9u3aIRqrQ1U1gSA//UbMnrr5WhbNuRRPOeEdWX+mI6nJhbuvArjscAgD+vVErx6dkB3OQJjKACRDiMeIfYtxDhyxbWRgQgAOcQWmcS6NQOA0DjDoqq6rQ4wBSaYp2aB5WkljbEU5haZlGiPOm5a1Q3rHhDLDzGqqDJMMUmhRkEsLOLUFmO103iuKo+3hlZ01KwFq9iFqSwKEGlNpj8fIeoFVhq0ekDEIixcrBZ76xisdga/TgEe7PmDar+OCx4nJvRQm2T8++TZwWWiVizobeu9WD2yp06ZP+JvC6KqU1qpAzam1wLcdP2lAXCqg9THpejebNvJ5uA6i9ruM7uMayYGzAM45kS+eSWDu/ICBa/pJHGzRFhEIAFxbRDk4R6MRIADnmziYVV9+ADOAC2P6woYBHOXAsYEJ2UGbum9WAu+lmmwnA0c5F0mRdLbSpzUYOJYYcf2jhhulLnONbbOtl6RGDEYh1OzDtAaAY4lVKKy+Bc0+d/0NKedGJnot/fyc68A1e2yYyaDv2tMCj4aj0yp14NhAgnJeGxnMTXSQAjhxJSQ5HknqTA023ZcndJbub8C8RDb2AJ35tz2GmRUau3XXgdGHxHzMjL/xluEwwMuc0DObcFUEyhS6ejCbX+bQeArAdHasiJUm68ZEQs5j/2Mn6iqFcwEFywStgUd9dtEfFR8tJ4CZzRG9fD6NPJXebp+Xg6GDB6C4Yztk0vObmhWnezGOjFCSgVysro5ZNwJxVG6AARaxbwTeCMSFGNehti6GmmgdAzjK7XMBSCgseYZyxV5emyz4hZihIwCXkRnmZzxvo0W8HamsYjaKCW2nIEv70bt6C61seOyQY2RlxoHWWjP/VgDjxl/HlQVyTr+5t4mViNpGMCzjdE0FeQLmPeCmqk9/rwpz62OeTXPNEfXGcCCspC3I71Inzhtd/mLk8r2jmzTbi3Cm/n3vXr/ePf57zQ+A0wE6H4JDEsc2UkaAAJzSo9qLwuJ58sxvAgDX0tdksP0OikAA4HZQYIPDNj8CDODMJMYq3XX1jf4fzsAnDQG4Z9SFUgt362qgeYlYu2jgkw+2XUKZqN2Mm07bDzP63Y537zqSsmu2+7OtAI5sxMPhLD5/xeI3cfBJN+H6x9/FUSPFzTP1s2z6kzj9sn/hulc/xJF9s5ts94ZP7sfLpXvg3GP3QlYTc+ktK2fh3BPPxEGTZuLCXXKbPLZu0BoAbusPU7H/gb/BzW9/gSOHdm72uettmKjCpKtOx6QfB2DmK3e16DjbA+DWf/clps4txbixuyE/owYLv/wQjz//Ic7480PYf0C7eu1oGQOXxMqPHsYBZ9+HJ6Z+gXE7pU/an/vaXTj3Lx/j4clvYPfOMqbokyifjXHjTsTW7O645+V38ct+jfdtawC4+OZFOObgE7HfdU/gqmNGt6gfdGM/gBMQxzN0nogr8+UMasO2KVCj4/gZCdrAZe9SQEyKtbpMID1wx8fzDBntNbkycZ0guk5+bs6W3SndvajAzrGyp4UscU80U+okpXdRzhwtUjgTeANWaFGKWCxxAvTnEWmel7bBx0IqtcF11ZyphGFuuA6ei1aYHRKAlIk4enQuxpCdByAnm+q3mSoN5DZJckvK4SKgFosjGo0SzcZgK1ondeAIxJGMku1MQiFEY3FU1tQiGRImj000tC8JJHBpAtMeNWYhgyxetCEJJQG4TFPIW0xquHwAYyDDcjmxJnZOmaT6AE77XDqM2TuhHX2pAm5+GW3nApNUCarLxClAsmYxJsePT2YHr7TZmuOY38wdYHLjvDQ6278Kw2zBb/e+ka3qw3h+eXv3ayoQqwfMtGeMc7TgSm+Yp3OgdOLT2IPBt/iQSAiw1PvANH4CSSgbqANHLpTKuGkdR8HzXk5jAOC26dEc7LQDIhAAuB0Q1OCQLYsAATgrt3eTlimvzUgjm2LgqBirfQnal4G3Mk2ry59MbT6A27p6If587Z046Nq/47BBxBACiP6A3sdMxbK3fgOa6laWLcfkV99C4cCR6NOliGsUvfyHU9D+ktfw+8ObtlPfFgC3atZbuOTyG7Gx/7F479HrkRMC3rzkYCw5dBKuOLIrXnvgDny+JoHMZAxb1y1B3uHX4o4Td8cT15+A5Uf9GzfuWdBk52z66p8YfelX+Oz9f6F7ngdV68qXoyLZHtGqzfhh6RKUZXTBEfuPxKyX/4BHiq7DI79o3+SxdYMWA7hYGZ574lXUZkZQU7ERPyxdgNoRl+PS6ERM2eUxXDCuPx96+dypeG/WauSEk6jbugkrVq7ET2UhXH33ndi5MIxYdTlmzlnCBYMrykvxzZyFOPDUi7Bz9lKM3e9yfD57SrOvgTZsCMBVrV6EOesyscfIgcgMJbH8/b/i7H9V4I3nb0a7TDlFrHYLHj57D+Re9RYObE8sQBYikRwUdyZJWf3ZenMAXG3Zj5i+uAIH7bMrZX/hiSN6o+iOWThqRAm+XzAbNRm5iFVtxKKF32HAwSdgt255uOHEgzD89rdxwk7ZSEa34smH/oVYh2LEKjdj9ep1WL/uJ4w64Uacf+iABmPTUgDHtctItkYT3GgVNm6Jo7i4Hda9fj5uWXkcHrrksBb1g248YvQgM8OUOnAugJNtaGJutrbgTVCWB/AcioQnfQbApUFiSp5JDTjzOrWgTo6p7E/qBXkMnHs+Hz1jd3EnzbadjnzSnUK7R1P5HoERncyy06VZ2NLvqf3MfDqukcrcuF4ZOlH3AzkCfy6p6YFYSxiZ4xpIg0gYGNy/N/r16cHjlAAbAxPqB8p3YwMTkkwmEI9JHh+VZ4gRmCNgEoshxnlwSSS4pl2CARwx6QwFOSCyqMeAkJg2x3iD5Yy8OCjXTAwc/WHmjcCjcfaQPEKTv+do8ejcijrcVETNFePLVbbN3MouOab9VR8MeV2goMYFc24enKsXsN3mFPDm0eiATveJovlkLkDneDsjzhvT6Zm11DHn5oEqYHZz6OjQrJBxWWJbE847hw5DZb1on3QyU741TXvlWrW4urd4m+4GasyFcjyVETCTEcskmgvT489bsHCbnk3BTkEEWjsCAYBr7YgGx2txBFwGjl/g+lCnFyutkFIduEYklFzI28hh/DbMZmnPSEI+/XBOs9pW+/2zOPbP8/CH88dj6YfPYWGHY3DUsDDi1ctx3mMZWPbKGTBz8HrHu+BXZ+HKZx/DwIKm5XgtBnDxUpxz9G9w5yuvAt+9iaMm98OMa3bFe5cdgkWH/h9+f3hvxOsqsXJdJXr26ITLxg5B9kHHo0tJF8x//1nsettUXDUqv8EYJGPVeP0ff8ZHZb1xymEj8O2safjg8+9w8Fm/x2kH7Yp4TRk+mfYlsos64ZVbzkfo2Ptx19n74OtXrsUz3a7D38c2fOzUk7YYwAHYsPI7lCfy0LVzCb578w+YOvR2nDjjSEwd+m+cM7YPnyJRV4kFC5aiXUkXdMivwZWnnIkRlzyEi48cLhKtRBSLv/4M5eGOKAqvwK9/9yamvP9PdKpbjH33vxKffv1Ws8aIbtQQgEvUbMLtFx2LrSe9hL8c2gnJuq3o3ON4LFnzLors4Eni1StGY/7et2FMTgLxuiqUR9vj2OMPQ7s0FG9DAK7qx//it1fehZNvfxIH9QUeu/E0vLvLQ3j5tF54dnxvFN4xC0fuWoJNPy3B14vWoqg9cM5hp+OppUuxa0kObjr5cIy44w0c2zfClxXdugYryhKIrf4Kf/vXy+i/30mYeMYRaJfZMB3bUgC3de23ePP9/6KgpBvWfHofnkxego9vOwxlb12I21Ycj/smHtyiftCNR44eaCatNOlzAZx3OKrKptIyKxVz8t54YugkNikI8UrGedNcBkKG3arPTXjTS50a66RQW6MZV+73Nq/JAEaVcqXmp7G7YsoklsEZMW3kUqnTW3MtMsl3puhGqi429N7RLbDk7xw3RXblc2t50RUnEEr17rcmIKJfZ35OUCO3lgBbfnYmRu86CMUd2nOdO/pNmDdOahOuLJ5EtE4AG+0fi9WKqQkZmURjtowAtTIeAqpr61BbU8fnJDMUkW9KDptly4gt5HeFIE4GcIaBk9IzUpyaJJpSq8+rjeb9PYQYSdcd1skFZNLXKS6lFmj487Jtf6SwVNwq5zv7d2VznULlvEjA1+zVqLP7m/IYDr62JR6UVRLWVZxMBSipwtbwddZYTPrRjit1aTS5jhwPzb1LabvL7Mp4kLHF7XJz3VwmzsSscQAnsVYAl/rQ0PgqQ0xD8PjGygi4LpQaNO8MHKfAxGSbHs3BTjsgAgGA2wFBDQ7Zsgj0tBJKb8JAq8W0asoP98YAHEkoKQdO3gRSQsC8PFQ+IrkFIXzywexmNWzj1Mtw9YLDMOnSw7Bp9jM45vYVuPvC3VHYtyOOu3UZ5k06DO+8/CrWViWRk5OLvJwIKjeXI6+wPV7+aC52KazEt6trcPoN9+CgRqRnLQZwyTo8/qdLsCR7IAoqV6DLr2/BeSMK8e5lh+LbIx/FJb/saa4viZVT78Q9yw/EPefuyXLPp/50Frac+DAuHpZOChfHioWzMXvBd+g04mDsPajETk2qN63EB58twuHjDzGy0STeeuBK3PlpDl554hZ0ysnAV69ejzf7XoebRu9YCWVsy4+47Zob0Pvc+9BtyoXY65oXseXRX2D6LpMwOmczOg8cjpJ8QkcJ/DhzMq696S/oOO48/Hq/wejYrT92GdDNFfrgkd/8AhV7X4Du2VHE69binn98gtlfvtGsMdIUgKPfX731LDxaMQbHDspDKBnF5Td+jBUrn0ehA86+fv5qTM0Yhy6l3yORk4NlS37EkRdci7ED6rOZjTFwD568N1b/4gb8sn8E8z74Nz4f+wCeHV+EZ8f3QYe/zMIRuxRzk5PRLXj49yfjp6MewS82TsaCTRn4+OnHcM7z0zG+dwS1Fevw1VdzsGjJdyjbEkfvft1QW/YTZn+zCCXDfokbLk5f562lAE7jV7l6Fo4+5k94edpLyAtnYNVrF+DB8jPwtwu2rbj9iFHKfFOBbJoliiuhsmMyJSUjCZmdudJJbZPkbplJuFn8cZ0hOY52lKRyKP5/M0AzDru+XDKPmrI5SvIMM89Av6uEgQTCUnDLUqSbtu1sHe8NYQWo+n95NnqQUPN9RMYpV+bLI3KPZcxa7KSY68R5jn1mum/zzORUyngSwKAtEggjgS7FhRg+eAByST5JaMoAOD4eAQlzXJJKspSN2LYkFfKm2nAmB47YOTUdCZOnZQgVWysRiyr4IgBHeW0Jyf+jEjPhMML8TpEYMQPFSo8wMrNUQikxUBMT3s6ycFyi3WG2vBwst+cFBCsT5DBYbr8pM6cGI9px5kDCRGkHeCJVH7jzjRPTd+7gsPSgykA9MMv1Bh2XSKWmaYQxI2uYLz2FBcIqCdV8cGuwo8Xu68tB/Q9VD7jJa9szQeF8Se9GFOmrCwZTJJy8gKD3sbl39D7j3G/N+3QQNpmYHN+AhPKocd95JY3cVD1dKkkCc4IyAi16RwYb77gIBABux8U2OHIzI9CzU0eTJ+K9AKQsQFgS4KkEQGM5cMbExH0Z6MqxJlXTS+CTD5rHwJGF9UPXTMTCukLUbqnGRXf8HWM6ZQHJMhx9/xK8fulY1JV9j88WlmHE8GEozq/D2IJ+eGNTGTrlNs28aVhaAuCStRsxd94yVNfWYEt5OeqSCWwpr8DAcUdi470nY9mvHsPFv+jOr7fVc97BVU9txL/vmoBn77sHaxN5+OaDN3HMv6bgxN71ucPo1lJ8OWcJIjk5IlnSOkHJOKoqN2PZ4iUIFffHmRP2w+RH/46aEWfjkHazcdq1b+ORlyeh7H+e/kIAACAASURBVP27sXzPK3FM5+Zf+7YwcBS39+6ZiKlDLscBP32GXnvvhrUvn4XnNx+Mnbp0whGn/AY9kiswdfLr+D53NC456UAUZNXgozdfw2uTP8J+l/wdJ44mIJPA0nfvw9Ob9sNNJw7GqjVV6NlhAw7+5Q34cMbLzRy1slljOXCT75qI+QfehT/uXsAMXPcR1+DbBQ+iIFSH0nWbkJWXj7zcCBLRGty8Ry8c+uJ89MutQVnZJtTEwxg0cjSKs70JTWMA7p+njMPGY+/CscM74fvpk/BS72vx+KEdGMB1vHM2Dh9WhOjWdXjq/ntQO+oULJt0HX790EvYvVsebjr1WIz760s4oKgKS5asxZDhg5it/Gn63Tj+lQJMvfVU1FRXYf26NQgVdMHO/br7gDDFYVsAXM2mH3DLFb9HTa+DcdyuMTz/ZTn6132M1cP+jLvP279F/aAbjxwlDJwU8KbFHCkjkJ9fgJycbC5aXV1d5wA4M5G3TpIO42JbYCkJb26psioDetz8JQODPGCmE9BUrOcyYj4tmAJEYdIsA8hUlDQhBd/5J71OvTuztflda2o53zrulk6mn3OdcjLLoKQgRwF+6nupxyXDEaGI2ILfXj85QcZ5Iah/n67YuW9PRLLETZFxLl2UYekIpPF1cjpcggEFmZaQsYkCPAZviQRiBPgyMpAZiaCmtg4VWyrY2ETUGLIASG1QOb6wP8bcg2JKdeDIAIsllNoEBXCGnSLmzyelM+PGGaXMLxqzGO0jHoYuPZcy40odEvwOc/7jYRevSHZ9SOdnVnVwKCtlUxVd8GPywpghJTkon1NqC4qc2OR9qamLqQTBgMjm9Els7Ji0zLXE3mN8jVmMaYhPJcNKV8PsEjvLhkrOPMA+/hxg5z4ZzCKBh6i9hFMHQ9sVFxpjVEbg+FM7pn2+jN/nW4fVVidYI+2ltiZDmBOYmGzTsznYqfUjEAC41o9pcMQWRqBHSQdbDJQnQuahTG5iDOBCIUxfsFfao1IdOJVQsnTG7O+6RukT+bOPvmlRy5J1ZXj3P++jJrsDCrJiWL92BZaE98ZNp4/iCW5861pM+fgr5LeL4NbzbsK5t/wGSzZ2xTUXHY5IA+8btwEtAXD0Bvr6nacwY31HdFz/CiKnP4qxiybhnsnfYcWHL+Pg+z/HhfuW4IevP8TzS4txxYRdecJCK9axWBQfvPQcBp5wHoY0IO388at3MGVxFGP3GoOBfYuxzwFXYer0B9DBYLK6irV46vkPcNq5pyAruhk/ripHYX4EodxMfPD2+9j9Vyejb/6OA3Av3XUpJk2Zh8rKGnQbujfOOOdc7Na9HWIfnYslez2HXw4txqoFM7A81A/7DO2KqlXTMHLoL/HMwk3Yvacj7UzEsOSz5/F8+VjceFR/C0SSWxfhkENvxvufPdeiMdIYgPvggSvxwNIstPtxFooHDsUHa/bE7OdOYgOHKZNuxLX/Nw2Dhw5B167d0DE/DyVdOiGbzBSSMWzaVIlxp03EmE4e4G4MwP3f6fsjes4kHNk/G3Pf+Sf+O/J63LFXPp4d3xfFd8/G/t0r8cRjr+DwCy5Bj8xqVFZtwHNLc/GbEdm487r7cPKtN6Bg5Sc478xLsL6gDwb16orCwg4o6tgemZSHiiSqNpdhQ1U27r33duSk5Oi1FMBVb1qOu275O47/09/QvXQKhv9+Gb7/z8XY9NaF+Pv603DHOeNa1A+6MTFw3txUrDHoOnr36Y38/FxUVlZh3boyrF2zXsCFyZdy88oEOegE3zBWelBzIsts6Uw9RQInTJlxr3OvJN2MXcGEMxn2zt9AGAw7IOBOJq327jMW8DInVzt9zyjCL6OU7xWX2SLGCiK0nFg6xMg76YTfPPD4fwTURC7JYNqwfiHeNo6sUBLDBu+E3t2KOT9UcKnZX+vXxeO24HSSXCjZuCTGxaMJQFgTE/rNuJdSIW4Ca1urqhnIyfWHpUi3YWI8caPpZJJUmlxr3s4UoiawZpnGpMgG2dTEhNsD1TpOtJ/qm34oOPISvXWBwexjZmGezFbAlAvkFNPYIWL+omyczf8yl6Wt8X1vx65qXs04N0W/ReVqBqhhnrkXTXFzGRJ6fXJf8Na+nE85icv0yr+NCyhLjskl1LG3UZaNsDQ/a8wx+KLl4KklBlLWO4TsdO4tzZnzX7+0fQIxcKc1AuC0c81Y9u5AadmceQsauCmDr4MItG0EAgDXtvEOzpYmAsTAqZxJJBOyekcvVgFkoWbkwIlSiaWX9kXl1WeiB/l/P57XwvgnUUcTAWoH5RJUzMCNM7vjTjUoSSZQF41JO+kFXzkb5z2+CU9eemizztMyAOcd8qfFn2J1ojvGDOnPcqkpl/8KG856Gkd32oQN7XqhT14ML9zwa9z+8VbsudsYDOrbHfM/fAY9r3wPt+6f3o3Q3+A67HHAtZj64V/RvgFM9tdT9kPx1W/g5MG5mPX6n/HeoBvw59F5zbpu2mhbGTienySi+OypW/Hry57GX19/GceNG1nf9CMZw40jOuOE91dj187ZsnqfSGDRhy+h/f6noF9iCU488Xfoesy1uO83BwJVS3D8cQ/glXcfbPY18Mt8zhx88cUXuOCCCxrYrxZ3HTQaEz9YgPT2MUlUl/+EGw7fC2Mf+hxHj+rBEq90n8YA3HMXHYuqk+/A0bt0w6q5HyFrr2NAatlnx/dDp7/Oxi8He/1e/sPH2GvI4Zi8qhS922XhupMOxwH3vcsSSqJCFr76NzwxswwRYjQqyrBs6fc47A+P4fz9ujYYm5YAuGjpLDw5fSvOnrCfAR0xTLnrTux7xXWoeOdC3L/hTNx6VvqyIU11zoiRmgMnk/dIdjb69umLrt06ySQwBGytqMbnM2aZDDIBedYVkk+gVuo6Xdb+MKCEN/E4HGVYfBI641zo5v74aEudJ6vDYZoL887gjgdHJmfFkDrhtQ8+f+0rd4Ktk9NUKs8ye5rBJcdyAaJ3UD8K1UmEZXpMTpv4N+okn56hJHeLIyczhJHDdkaXkg4sp+SPMnCG/ecJPhFyXDIgwbJJnZRz/hvJKONkZEKgjndHjNk0sbOvreV/ySKWUbEymBQ3FA2U5N9RIe+sTITDslhCzwkbJgZuso2CATmOAT8KpI1jpShG3Dw3D5X76gVqvF36yrRKb38BcB4bZTvE5oj7qViOjx1XhmXUdqmZi44zw9JSPqFKJdXIRxhsv6mP1+Pa2yJJ9efwyUXZHEBjlGNWZG3MLWWn7JnZi3MTzbtfLl2YOV4QYDmnGeep8mG6bi5V4bWS2sV5oKkLD8kkF/FuEMCNXeqTUPK5DXrWe3nOvMDEpKnncPB720QgAHBtE+fgLI1EoGenIjcfXGQUDN4Megih0TICVMhbFuv8enk9pb5kWg7gEvhk0tW4ampn/OWSfVHUoQAFXQegf4kAlWSiBpMuPwyv5J6Is0d1QWH7XOT0HIEDd+nRrP7eVgAXr9uCB8cPxZFvrsBOkQzUbd6IZLsiZDdCgD1109moOelh/GZwTjPaFsXeh9yC99+7GQUNMImPXfArhC+YhGMG5GD25Nsxc9TNuHpY0yUK9OTbA+CWvvsgLpm1G97+wxi8feFItLvqMxwwIIE/nX0KJi8qR5duPdCpuAOqVi5DyZARyM5IYkvpaqxYU44Jf30VE8dIflm89E2Mu7UUM+47G0jGsGFDFUo6Nd9Jk45RH8BF8dpLb6DX4GEoys9GIl6Dp393Evb47S0o37gJcz99B4s25eHKW+/FfoMKsXX559j5mBex4JNbsPaNSzGp7gzcc/Z+afuoMQAXr6tDKBLxWBhzBAJwnf82BwcPKnSOGcVDe3RAl1vfw07dOuLf11+NX/3rDRzU1bB9yTgqtlYjKxJBZjiM1285B/N+cS/+vH/6VWs6cEsAXGMDcP2bF+Lh8vPwp9N2a8Y4rb/JyFHiQsmsTzKE7Oxs9B/QD126dOKNaUJXWxvFZ5/NlPIC7DCp7IBMP/0AjqeS3uRTqgp4kizdxSnvJV/JZNKX92YfSLqTAwTSXK2dKjsAzHumeYya+508mIwRhZXCOSxJmgmtPbVlgtI0JoWB9LaQeHFeoZKBYgWiU29bGJsAXEYyjnZ5EYwYOggd2+cTaSb9ZfLevMeNFM+mZzeDODI2MUW+mX2L0Z8of09nFxlliOvCZYQzxaGSTUzCiFEpAtrf1sHzEBgBOOojKiNAAI6Zt5QMx9SSAQLkBC/wtjzWvM7V79U4RTWULD00KQGexF9ZMH1/0SYeAGQIY8GeYbYskqHx67JpHnqzEJWLhus5NC/PY9nEfVQWMLh9jKUlprSbsNRaF07vBQ+UJkP+33RbazzC10vt9HICPSbSD061HQrcBNDJxfsXQrzkNG+RQ/vUG5mcO8kLAXovilxzwskNA7gj917i3Ota6898ZVjROfMXbdOzKdgpiEBrRyAAcK0d0eB4LY5AD8PAufJHMS+R/AX6M33+nmmP++LTG/Dy8+JC6V8XduRDJoej5QAOWD/jcRxy02Jcc8YwbClfg3ff+Rgn3vgQTtqjH7fns6euxK0r9sDFw7Ox+oclmDZtBo67+l5M2FNcERv7bCuAo1fs+9fug7k7X4zOyTqsXDgDX67tgkmP3QpHcec79VM3T0SH8x/AUV2bU8EujkPOegRvPn4RxJew/ufJi47Ae+32wa5FYaxaMB17/WUyTuvRnGPLsbYHwJXNfxN7n/EE7r/3Yjx47pm47ZPFGNE1l7zFUVFVh3YFzWQCaxZgvxPuxomHjkFl+XrMnP4xMsdejxduah6DSteRjoHbvG4Flv20EfkFBcjOjiArK4s5HpaBkdwrAXTs3APtc8OoXjMb/cdcjq++nYKv7jwKn+10I+46Y2zamDenjEDqjs//aiB6PTAX+/RxYxLD0wcUIfPy55Ebr8Lj9/wDV/1nKsYWpV8BeO22iVh/7D24YGjDJjWtBeA2vD0RT0cvw2VHD2rq9kn7OzFwhtQyzBowoH8/9OnTC5SYRZO60g2bMXfuPDY54T8M4IhhMYYICuLoDDxZN5NoMxH0+BtFcx5gU6dKv2GJ+2RyVkSUwXB+1r8K+yKXaOWNNhdNL122ViMWmesaYxabq2a2Mbt4XzucCs8CGO04zItM0j3o6ly1oaA0843/zzb9xr6f8+IYzllgxy1jABdDSYcC7Dp0EPJzImAlrnF9ZKkcAUGDjqzFPeWV0XUlkojW1jJ4i9VFWR6u119HkkvKuTOKDTpEjOvehZmVIxAn954iLwGeKs0LZ5HUMtNcv1rSS9AUoioQYFCpuImGDrOH4rhp+0P/7hulEg85pjEV0beWYZs89s0BcY7bozpjKigUhsj7l5XepgBKHzulLKQZDArcXBkxgx9jElPvmpxjK0NolZeOKYmCXBd8MbAz16xGL1paQLYTQMkLskyoOs8ki2Trg0HpGw/E8VxCpcTKNvL9DWbfTjxNTJ1SP0fsReCM7nc/Uyv4M4MB5ZwFAYDbpodzsFOrRyAAcK0e0uCALY0A5cBxtSTzsFbXSF6BC4fZ6nnavAYA3DMb8NKzZXamY80E7KvXtCYJzJg2v6VN45dC5aYyVMVoNY6MVULIb98B2ZnmRZyIYcO6taiOSmFXeqEVdeqG/Oymwcy2AzhaeCXGiJhHU3w3I4KSovY+lZZ7sfO/+C+67zYWRU03i3dbsLIMw3qlf8nR78s+m4ackfugR34mNq//ARkl/dCu+Slw2wXgqE/WLf0S077+AX12Owh7DPRcM1vawcl4LbZWSb4MfcLZ+ciLNP9CmpZQNtWiJDYsmYHXp36JnO674pjxZLySnvbcFgC39JXHUXTkGSjJca8piSUv3o/YyPFon5eLNT+uxjAuJp6+rT/O/hq5w8agS0NovhUZuNoV07A8Z08M6twcprh+exnAiejK5OtILHv26I6u3btizZq1WLlitZicsDsk5eOo+komkMLAqT7RA3A+d0aPhPOxC1r02SXttJUqMOP28STY5OD5LsOBcHYSaXgGpyC4T2XrlEDwv9Bd+OUBuXqji63m6fll6DBXOmla6dvHI2AEPJh8Jq2vx49BC3YNiGNJG2HoKHp06oDhQwcx+8ZFBow3C8vnSGQZjzOjpuDEUF2I10kOHJUWoHpw6lhJgI8YthiDKGNCwnb3hhhjcCkLfFQnTvPoOPrmnZMVyUQmFfI24IIXW2zBQMmB8wCcYd94Vu8BaA/AibOl5Mz5o21LEyjYUKRuOk6AhxNgVVGawzCJZ0w/ZBypiYwAHv1O5aY8xozpiGAczwhHzUos6FMwaY4TI4DsA6UyPvwOm2ZjU4qAI87vJHmYiGzUw1Yqa7SyTS7pIIDNu0+sy4y9Vns9Gh/bLmV6zd5OLThdl9AcPXGspDICHXHCaaa2a8oj5Mi9FjuWPArd5b3OTaQyAgsXN/VQD34PItAmEQgAXJuEOThJYxGgMgL8mjcPfZZNGKmJOlFOa4iBozICz5aJ5CM1X8B7pvPftg3A7bi+2x4At+Na1TZH3h4Grm1a2LyzbD+Aa955aKttAXDNP/r2bdlaDNz2tQLQMgK2iLJl13TuSrIqeu0ZBz1lrMzkjAGATjqdMgN+YV3616bMjx06TSelhq1hWSEVTWOZnioGyP6ePt6kVSa8DjhwguJj6JTJsc85zyLeKvsYnWo9Nn9RcZ3Qi7TQ1GDTY6kBiwFnDQJGk1tlr9rOmiWgAlgMi5VMIAtx9O9RgsED+iBEVpVJiK0/LY5JSW82XbKFxtkhUZwSyfaea8PV1tmaZSRvFMBnGG6CbQaURRMxs+hGYEoYOQVoAtq9HOnc3Fx2sRSWThbjCIRqPpxK8cTcxFF3OMWvFXd5BhqOsjJlYPvHk/cjv/u07IQZPx4Md2SzdoHBk+FaDGRZTVNg3Rkf9FfJ2PbGKde9s2UkZGPOOzRgyNtW3RiJcQ1L3T7D2noAzFumsGOGr0e+19jyiPfoRsu66X1gnShNH3lcsLRPDYK8v3sxtOZBDmOu7B51XmMA7og9iV1TEOqt0pglFMPABQBue5/Twf6tE4EAwLVOHIOjbEcE2MSEnMDMKp4QWfIypyR0WqFrFMA9ZwCceYtoErWnuJDX5efTfl7JxwGAu307Rs3PY9cAwEk//HwA3E4m4UsnklJGwGPcSBrmHzue+sqwVA4G80gJjxXxuCxPOik5TTKdTP9JoCA/ByXFHXjiW11Tg3XrNyCUkS0SPa9KuOUPPamZe0SvjT5Q5WyiQNJl/IS4kGtQACLMi07yTV6XHsfkLAnD43zMP1S2KeyGSk91Ou1kDVqChkXEyArFsXOvzujXq5uwKyZ3OSMUFhl8gkCTsbVXaWIiyaCOGCZ21Y2KoYmwZALgomRyYprJ5CrluCbluzAzPALiogQCDaDk/C5T74zkzuGsLMmZUt5MAYBhOKXAt4WAwtAR00cuKQ6YduWECpLdvEk3Si6QUlDDjKRZwFTCrMG+No21fWSBqQbDLYshEVKfRwVokrsobJMxBXXAm6WLfddoHSh9rpTeHUCHUyWNHVJ0KFuuw1twVSDHnLmtA2fKJhiDEvFYlfd42rxScxKKgwXgZjzZO9JQ7SShbIiBYwCXApxVzil8eQhzAgbu5/HyDVph5dNBKIII/M8ioABOH8zWjMQ4UTYF4F5iAOc92G3WtzOZomf359N+Xva/AYALAFxLbrqAgWs6WiNG7uSYSkheloI3YeW0sLR3LBfAuexK6tnEjTAFKfGs24/bvGmsasfiyMnNwrChO6Nz5yKegJLN/fwFi7B+3UYkIUWo7YE0183mCikw9Ca1LnvkYS6LljzNmsBDabZTekDd/ST/ydvPJRBlxm6u2SfTdE02ZMKsZhOeObx3WEsWJZPIzkxiaN9u6NmlGOFMWZwT5YRh6gxAYiBhinqTaQnXgosRWCNmSHJJ2chEa8HFRDDpQqm42c4rRyO5jtSPcQMUCfxRLPIK8pGZnc2/Cfsn+YACzL2rEgAnYFclkp7UUsG1yW/zOVf6gb0tiu0EnONEsdB0Ood6YwBnjqd9aVWY7vhTAGf7WwCcMkjWFMU6TWq+n7edddy0xcs97a64OsrRJNZe6R7qL7t46uSuyVgV6OgbUwaVar6al+8mzCg7T5pi3Fx53Swq2GPYW9HJV7MSVGfAGw0nA9ZEgsHb8Q1IKI/Ya7FdivEWY7ybnlj0uQuXNv0gCrYIItAGEQgYuDYIcnCKxiNAEkqdGWlRT5VDqiNlYwzci89u8CZRZkVX3ovy0pQVvhBmfLwtOXA7rvcCABcAuJaMrgDANR0tBXCCO2iyLpN2cZv0Azh3Zd5lTWytqxQ0Y//patpMk3RCbp86LthLxtCpcxFGjdwFmZnyyiVG4afV6zBr1jfICEeQTIriwNBxMtc1c2XvWZYewKXm5tlnHks1RQqnE3fLUunJHGCWikT1vDav2ARAJ9wecDR5SFoU3BhQyOU4rB+SyIuEMLRfd3QtLkRWViYrLNhXxFw7t5VYGKrETSApFgPVgaOJNxmR0IeZN7oykk6ShDJBLpUmt81Mv+m6mZ0jUwwGiaTKN3VFjcUKgUFi9mhYZEWykZ2bx9L9ulgMmeEsm6fo8awG7LAhUao7o7TLlzPmyHOtaYkPsBnQZJQnvAjJAESAswv5qP+I0eJzOGsGCnrYKVOQjQNrFNjoQoL8pGBON1QAqoycnRQawKM5b8JcKqg17TNpC3KvuUsXHo1lGV/D9HF+nDJrQsEKi8slBMwyLstqPcxmJZS+3DetE5dCqZvzuPeFSFOpRES8WQDOg6keA81xSSbxzaIAwDX9JA62aIsIBACuLaIcnKPRCDCAMw9mWcmVfBBOaieZTTiMafP2SHuMF6iQN5mY8OJe6nD2/zuQUP58BmKQA9fyvggAXNMxYwCn01gGRTRxk/8LE2f5KJ/k0c6rHSTnBzspfhSuSZ3m5BiGxGulSr6S6NCxPUYMH4L8vGyzVhXCt99+jyVLvkcGgwVhfAR8ybNMAIF7zWbqbdCOz1q9Xmhs6+UXCwbNBNzY5ctkWjdxmQw1yPBy8xRSMMBV2tI9r856+XzK7BkAZ1hAMnca2rc7uhS1Qya5sxIo0Rw5h/DjVEEuHyDsG7FtVEaAgBszayZHi4CLGo6ovFH4MjkvTdgFgCSRmSEOTjwmOO9Par6pbDKH8uCyIqiNxZCVlW1RpQATuXoFGgR6rEW9ze9SN07DHqb0iZtTVq/v1NDUgDepe+YAMG6yGRM+oKTNdMGTtJalhKYMgceOORJKX3kAj4nzOVb6cuFkMIrjs4mHc40cZjaM0f73ct/s9cpG9jiyOGAGoAFtkv/mZb1JSSFDKisL55iVeAPcsMEmdhQ/NU1Rfpv6jSSUjTFwduHX9rrchtKGZMDANf0YDrZoowgEAK6NAh2cpuEIEICTF41xVDSFSrWMAK3SfvxNEwCO6/9kGOcwj3mTl6ac+903PsMVV1zxs+mK2tpazJw5E/vuu+/Ppk1t1ZCvv/4aY8aMaavT7bDzlJWVobS0FIMHD95h59ADL1iwAMOGDdvh59mWE2zevJnjsNNOAqDa+nP77beja9euGDFygOR58STSk1BKjplyFMp2KXLxkIfN7XLIMDtBtEm16iLpXaUKyuQbw7JpTi9PduPo06cnBg/ujzAVl44l8f7Uj8AeHSTzdICU1gETlscDdDwtdxiceiDAMoPOdRkwaGV0ho1z5WEM6bjoMTXG4X1cQMbxdHvVL1tThslBg0b1Jk6MEtcECiKZ2GVAD3TqWACRNmaI6YgDgthzhZ7bBOC4YDcZmCQ5l40BlwFSmgNHAIvqvhFIIVDFx+V3QULqwbEMT2rNsauxLXIgTpMkoyTQF86MgEAcwZ4wgWoRCHrCTDX7YCAlAEmAoOYPGhCVsgggXWAMQJwZlwBLDyhLH4iZDNWk05gyKGIwRtjHyBD5/CafT01qDNCk7SRfz6sH6DJ63B6VUCrT5wAivh7expji+HL/zAjntnrcpAX3RgrrrqUqs5jKojlh4XvCqnAc9o1BGOdK6gKHw4051QSkuf73vo27lXbKuDru1IYBHLlQSvl572mho15v/7kLtFZcWz/lgvMFEfBHIABwwYj4n0egF7lQGmcvsRQ2ye3m7/TS/fib3dO2kxm45zbaeZO+Oz0DE3lb0csxyIH7n3e1bUDAwLW8LwIGrumYDWcARzNLyamCyS9TJs48DQwm0wm3759eqo07QeVNvddl/eeMMiAuytHtpa5UIhFFQUEeIpEsbNq02dSXEwmhqg50tUmfh97EWIGCN0l1J63mCmyArOuenawbKbnDjHkt1cmzMQ8xR3Hlcsq6ucI+y2qYyb49uWOkIcdQABNHu2wCcD3RqUMBxGFYnvcqgiMpJAMHwz4RgKuLRk2OnZYCMCYmphO4jEA0JqyTYV1sHheZmRgWTtuhDBI7ThpQFqP9QyHk5OYhnBXhthFkYiMOA2BkP4mjSiilZp1RPZq/WCmkAa6WSXPlho6Tjta7Y2t9Al3EOBkQJpJCaoMnz+TfzP6kUmEAagt6S68qeKNTqrxSQJmWPTDbsU7V6VXrPKmDQKWiZnuPLJOeNYsGFsArC63tNiyWsGFSJsJ3h6jyxrBmoqg0eZHmOl0A50txs7jYt7LADXcXYsQcjbaR7Sac2pH/pPtwGQHj5FK/sqwYs8yZH7hQNv0kDrZoiwgEAK4tohyco9EISA6cV0ZAJRP6cm+SgSMAp3L4+s9yy8B9MT0wMfm5DMUAwLW8JwIA13TMCMAxG6Y5ZVxcmgCK+WMklB5ronIvnbDWlwym5pilElG8p3V51Da6r1b9u2NRr0yFEIU+gwbNWZN5u048Lb3mBcEmCXmTbZ/m0tRFk8aZ2TsvZiWRnRNhVqeOa6uZ/CWrU/PkovbaXbbDABYGEu50nICAquYYkWldNpODl4yjXU4WY8hg/wAAIABJREFUhu/UCyXt85CRmSVGFUZxwWDKlAUgAEfTfa73ZuSFXFuNzmEKeDMDZ5gmqllGUns1qogb4wxv2i7AiwGNA1hEPpng81I+HUkos3NySc4hwJLcFHXqb/pD8bZvDDlyO2HbKG9PEIYCOEtomn5TUxwrSbX525qzKH2ueWFa4Fzz5LienRmMUovPYTut5E/AnE+Ky2SoUzPPgDYZRSa/T2WjenxfHTwZDDo21EDVksO6euouefCPnuGJd5fouPYUOJpzabcxx5OweXdf4xJi7TQDsHU8mDICExqqA7f3InurMIBjIOqpeKgNAQPX9HM42KJtIhAAuLaJc3CWRiKgEkrrQsWSCS3wKW5UjTJwlAPnvDS8hXJn1kEulAGA+9mMwwDAtbwrAgDXdMyGj+pv0q90YkhMnAfgZP7nyd4U1ngzYZ3Gmv97s1KvNlu6ZvjMQNwNZOLqMleinBMpnEx+aRvHiMGWFPBAV0oyXKqe0Uy9DTtn6ohxbTetC22cCKkOXefOJejZszvLCjeWlWPVT2tQXV3nyfOc5rtMRir7wRDNMD82lcmHMz32hr4m4Wr7nCzsOqA7igrzkZkZsfXwFJQwKGNDjiTnvZEEUuuCch4j5WSR+6Rxj6Tt6+Ix3oZrk7G5SQIkimQnSYfJMmhIcrhM8XJuocEEBAJJohnJzkWYasI5q4KekYv0hNSDUwmkSAkZeJscbntcJ1/N56LIXWtyJLmdwjwS86espbTTdIYaiDirBwLg3OUEL09Pcx7lNCmrmkS6mVp3nGtp2uGBfJkWct6cBYlO3psptaDH1jhYqawE2jbcx7iZkavpEh6QU9ZNagdqHqhN3vTrd+0IFYmlyCu9+Jt7116jWSAx/XPcqR0w4dQGCnnvvYhBO7PLurBiQLQyeAGAa/o5HGzRNhEIAFzbxDk4SyMRIADH8gpHosIsnAFyjQK4Z0rx4jMb7EO/3svKeZF8Pj2oA/dzGYgBgGt5TwQArumYDR/Z38ywVQDlADjDyomckuR2PqQiIMgBbPWfJWZiqLgqpTkuSJNN/JNrPztG0kE9gFjgq2SRoI4UVk4jJ3BkY67E0W0KmX3QsQVcmUUsMxkvKMjBqJHDUVJSyNdaVxfHnLnzsXLlagOoPMBg4+FzldQzGUkdz3Yd90SJoi1GzRlrRg6ZEUqiQ142dh3QA8Xt85gxI4mrfAyoJoBm5IEkn1RZpLBvpoyAyYujiTsBPAZzJjfMZdyUKRMmTeKg5QEs+GKgQkyegBoCjeFIFjIj2UhQcXEGB6bfzf9pYs+136xcUC/R1JCzrpIyniSn0WN6FWjod/reUzBih4XmzTm1+Pj6nDxG/3gVCaw00xs7linTHDEnfVFr5mnM7ThyHCcF4Cng9A96BU5K8kpXa+6duQdM7G2z7AV6x7JSUfOVV1LAmKakgtAGHgU+IGeGvhCiAkapLygHrmEAt9gCaNfMRaSd0vBAQtlA8IOv2zwCAYBr85AHJ0yNQCqAY5Mwzo8wTFw4jI/m7pY2cC8+U4oXqIwArWm7dszqvuU8+LcLwFGeRSKJLE62bp3PtpcRSHIx28yszEYbkkxQXkjYFFRNv2kiTrkfYYRtAdX62yUphyQUpnz9VvtsC4CjtpK0SWtOtVpj0hyouedqbiFv7otQ5nbFcLsBXDIBKpeVWW8MCwuRKl1qSXxbpZB3Io44Mhodi021iQGcmb8KBDISSgZv4rgojpTepFSPaSe6Zv9056oPqeQ49V+kqVvqVmqAIiUNCPwIEHMAHOdYCW/n/+i/PWONem00UjX6XgEcgxuWJ8bRsWM77LP3HohEzHMsRG6YP2LefFrcyrJKBsPB2DmsllGW84ntu/1QzhDHzKHfzFdiOWIYDSRQlJ+D4Tv1RPvcCJIZGQiTjNIgWWbOqIi3Fns2rArnsNHhE2DbfwYbpoh2jJ5fZuwyq6aSQ86r87SejLfofEZmKTtJjFSaSGUKGJhlhLkmXAY9X6kAOO/rJz0lx8z0mqAqX29pOXDLdJnflf2zeVmucsQE1BEVetJcOxT0Xk010hHoagFVvQUEI6X0qrFZaSrv48gs3YULAW4OHLRg1shlnbDYe8oZlHosrTvoOoTach3O9rYWrK5uGPdNbYc0R5lOzznTY0jlPhKg7pYX8IxJjjulcQBn6xdwaQN1rhUzFfoEAK6pp3Dwe1tFIABwbRXp4DwNRoBMTGzisurd2Z1MgBw9OD+am97EhNi3F54pNTlwHsLQZGlPVpHE9pQRiNeU46YzDsCXO92Jt24/lNeNoxt/wBvTFmPEmOHIRRRl61dh4Q/VOOq4X6JAF5Yb6fdtBnCJWrz590tw3hObsfir59Ehkh5Zbf3uPRx81O/xx+c+wdEji9O2ZNn0JzDhnLtw/ZRZOL5/dtpt1s5/BxMm/B5nvPg1LhiR79smum4mzr5lEZ5+8MwWjfBtAXDfffR/mHDhg7j5vS9wdN/6bY1v/g4vvP8jjp1wMHK3E2xuXjQZBxx1Ga5++lOcvFe3Bq+tuQBu648fYI99zsD1k2filNE9WhQr3Xh7AVx860pcefoJWD30crxw24leG5JV+POph+DfM8twyMTH8cjl/4+994Czoljah58TNi+7wJJzziDXiBkwoaISJZgDKqiYA4pXTJgwcI0oGFDxKmZQVMRAkgwSFATJkiUv7O5J36+6unp6zp5NuHB9/9+c33tf2XNmunuqe2bq6afqqRPKPL7yAHCRPb/hgo7dceoD72FIj0NTKFUAzjjTUsSbwBvlR7EghFR2sgEb5xBZgV8JsFM848Vy5/HOu8N/mJerqYXNzqXAGdlb4keezcAxY+QAOCsczWKB4hk/1Yop2kxYTELqVPYRfLEoKlRIw0knHY+01CTttPuwePGvWPXHOvh8BFgcYQp23PX1aLpSbZ7YcvbKv2XREdt+Ak4lR477j6ByZiraN6uHjOQA/MlURiDI49AMmCoboBED9aXAm1aKpHw4iQmV3oh9o4+wREbJWDOV1LQwdDG/DwGfH8FgUCtU0gaXbFzwppjAZh+VOEhKUuXoGFRIaRt26KVkgSB3F3jRuVqyUWDPi7B2ApAddUVdJiAWU2MUuwvgc4CQi1sz96mZdyvmUtg6OUi1IelwElqrBU/MMXHMnYUbjW3keiwNEwbYkuemlTnNcWJjLRhD35t5ElbQBrLC2FlgUc7hsGCtmmoJwcgdZD+4lCCMrE/OwFP3Wc/iANxJy/n5IdkXlr1kiB6AK/PrwTvhMFnAA3CHybBes6W3QL3qOTpZmPPd1MOaXgI+knNmhbSicuAUgBu33XSm6hqpD7sT9m7i7L8bQhleh8Z9f8KKjy6H4r5iEUx+7Q6MrzYIwzpUQCBwAP2Hfo1Jo25EEZjKZZTSArhtcz/HJwu2ITkYw19bNmDJso0YMmokLqnaCl/tWo8aaVGsX7sJNerVQ1J4F0beMwDrTnkWz/ash68GdcL6nu9g4Bl1VN+5W5fgvkGXYXXNfnjjyTtQNSOI0ff0xq6L38Jdx6Rj26LJWLE/A75oPrb8uRGhSs3Rp8sJ+OXju/BU2v14/7yK5hp+Gj0Eo9c0xLWnV8bjj4zDZz9+jNRA6ZBTWQHc1lWLcKBCI3z3zLU4eOlbGNwuXY3jwLY1OP+c6zB6+rdonBHD20O6I3TteFzbONmsgy/GjcaO/CBVBcbubZuxfsM67Kt4Dl557GI1T2uXL8C2/YAvchCb/1iG32MdcPsl7fDVTZ2x/KzXcedFpGyY+FM0gIvh3VdexPnX34xKekmufvk0fNz8ddx1RnOnsWgYi799A6O+WISMpufj0VvPL3LtlAXAFeRuxy8rtyIjCdiydgU2HchGj55nIrbmW7S//AesnPG4GsOiL9/G1LV5SA9GsG3LZmz/azu2Rdvi7RduhKo5XcpPWQFcJBRWDIfKJwodwF97w6iSk4Wtn1+HR9b3wEs3dyllz+7D2rVvqHPg1ENEsSccpsdgjnLPuK6Xc3EKOiUK0RLv1bBJblRnm8cAHRmOdgDd+W46Z0mdqHf2VZ4OLRBhC+J5N4d1E5DHZ7vz6tTjyA61I/ZA1eRiaXq/kgSJIRIqQI3qlXHscccgGPRj9ep1+O23VaqcgXLCtUdgYKhmtwRwmMsz+V4EZhhESSkYDk9lRojNLMAhisqZaWjftC4yU4LwBZOUrL9SjtR177hYN4e7sfoiM4cU2lhQUKAYtDBNqi4ErURNtPQ+vS9UV9r7Zll+BluBoC5V4AOC/qCyCeW7qaLhmlEkBcxImFjqKHxJQZUHp8RM1Ii0GqRiAjUzY0RkeCVQe8oOmplj8RC9SgwocYC6yNWLTWVO1So1IiHC8jnrg+2j7SpPOZl716K0yhvY/cva1E2KvbgpfW+IYIhm30Rt01yfBuyyJeEse7ZUUX/b8JPBstL6NMwo25bDi3k9WSIsam5ZqEXYU+nLvofNvWyVQdALQ7XXs3/lIkMoLzhphQajYhy9p2HZ1QNwh/Ro9k46DBbwANxhMKrXZNksUK96FSd8S++uqRerAnCsBlZUCCWxb+PfZxETlmDm/6pXrt7JFMdm9tTfSjWw0O41GDP6QyTVaoLaqdsxZNh4TF44BVWwHs0unYpf37+UARyA1d+/iUcKuuHNLpVw4K8FeHl6BHdelJgtjO+8tAAO0QKsWrkWFapUQ+UKYdx6Tk88M3kiTqlwFL7atQrVUsKY8cYdePqXozBqSBes/+UzXLfiXCy4pTEm3dgZf/Z5DwNOq4lo7jpccFJfPP/NV0jaPhOXPb0O348dhHeG9MOePmNwW/t0RPN2YsbMxcioUg0fP3Q1/L1fxiN9j8YvX9yP59LuxltnZZvLGHrJGej43Lc4s1oM/+3fAieMWY6GacWHdcrJxQO4GNYtmIIJs9ajYdOGOLhhFcJZOWhxzCmY/9ptKLh0NAa2TjPj6HXsaeg34gnUSvHhu7cfQ7MHPkef2g4FeuCvDVi99SByquRg7/KJuGLIF3hrwvtoUZlB3v4d67Dotz9RuVpl/PhoD0Rv/xk3/SsbkwafgeVdxuC28xoUuW4SAbj9v43HgCen4uwzj8eKWT+hy9BX0LFGEtaP7own/+qJyttXovO1/0bKsg/ww6pcVMhIQyQ/jOTkKFav+A2BZl3wxOAeWubC6bosAC4WKcDi2dOQl1IFmyc9hvcOXoRxj16C8NopaH/lNKz4aRg3HM3H2nWbkOzLxdgXR2JtoBnuvPsWNMkRAFyqWwZlBXC5W1dh0vezkVGlBjb99CzG+m7F9w+fhb++vAGPre+FkYPOLF3HcUe1PaqRkGJ8eQqREEASBs6vCkHzx6IhpB2Td2Q1LEyA+aow98VOsOP/2nGV5KAq8kNVp+acMQGQ9KyiCANhcFwvZBmLK0Qzjhq0GAyJNnDlJRnGTsULqgpokWiBYueYqfQjOSkV4YiIcljS8ErOny/a6dXuXxxwMYwjqc9ONrXJrJYSpPTFUCkjGe0a1UZWeooKU4QvwMIkwmppBk7lvjH6UvXgFNNmmC/JX6QabpwXp2yo55OunyI3wgQsVU01FgbxBzUY0wAmEKTvmaHjsGwfQhRGSXYhEBEMwK/qsUlOIislm2LerhA9B1Dz20c4QmtuLZaJ2TB9jH7nmSVogWMBaq6wRrM5IBsPjC4E+vNacibOjMSAMg5BVPa1NhoEdxmwZkCLziGUhaBvG+mDgajwWw5ra65HNxx/10jzEn2j5k3bSNYy7ecqXKwPZsJbK2XqfguBSA2kHZtJDCiDQxVC2b+IMgInSokAHXJphVCyT+GVETikB7N30mGxgAfgDotZvUbLYoH6Naootk0SmVVBbv0SUwCOQigXJc6BIwBHOXBSO8ckUdsD0FLAZQ6hjIUxduhVWH3MfRjWoyUQWY8Wl0/H0vf6GwC39485eHraDpxcHSrcplKjo3FiixrWHmTRlig1gCOg+PMnuP/VBXj5ud649Z4ZePuVy3Bs9rH47PevsOUvP5rHvsaFD6/FfYO6oGDbXDy4sSV6x1Zh2zej0fqRH3D1SdUQy9uMq8/qhsteeA9Vdv2E+yam4rNnLsHY+/pjf78xGNzWAUWLP3oIw2fVxP29amPqoi3Ys/JLbLjwbbxyegXt0R3ExFeH4/1f8tG2lh8f/ncuvlk4GVVTSpcjWCIDF8nFe08+jR5DhqFg8Svo+mY2fny+P9667zJEL38dA1qkGsP2P7EzzrjzFlQNAjO/+gA9nhmH4zPddo+F9uLT15/Gq+N/Rs+b7kCrqplodNTxqJ3thGLuXPk9zh38Je66rD325kWw/P0RqHPXJAw+u26Rk5gIwE27uzPmnvoqbr+gGdZOGY3rZh+Db+/7F9aP6YyxFYbhipObomqNGkiJ5WPj5l3Yu3I6nr7/SZxw14u4plsHSHpSfKdlAXByLgHWM67/DO+OvgnfTPgOydHteHZSRfw+ZQgQK8DSebOx7LffsX3XPqRVrY1KwXwsXTAXWw6m4/6HH0bt7KRS3cplBXDS6P4/5+PC7g/j05/+i9RAABs/vR4v7b4cz17fqVT9xh9EAM7GUuz5cf4bMXDKLbMFHy08YsLVxFE1PrDmoyyWzuTcmDwrcdQ1A+FEPTqwzwpvExbBAXravTWEDfdpS6WLi2yAmqiwaLbCgEg1fkFurn8yGFPhogwiWWBDOhWgptkzPjqBeKIDDhhj2scLlFDcquauZAwxVMxIQZsG1ZCTlYlAcqp6ZprcOWLFIqQ8GeLNNy0qQqGfEcp1K4jw8UpU1KdYORPKSODOKkUTR7Lyu0WiOyivSr9XKL+XfqPi38yg+RQDpwqGk7AWMYRazVIYRgER7NtLiQaO2WQmyCmfIFMheXpOPT0D4XkpWODOxJAIm6hXkNR+k3WhH8QOuBa9GsVKOkIisgBl3GZBqilylDTlezUlui0qucAz6ubOVNisFeRbuJC9A+R4A0OLiJAojG7NYeqssgk8SB6KKz+QNxMsItF16zOI4zUtJRLsNArnvCh69CMA50SS2A11VQycuSPMWAyRCuAXrw7cIT2bvZPK3wIegCt/m3otltEC9WtUVS9kflGorGUTI8+14IAfi8iBYwBHDJw+V0KJ4pLD6dVaNgAXxdS3huGpb/fihpuuw/kntYIvshEtr5qOpWN7Y+7Xn2DppjzUrVsTaanJ2PnbfCTVboJ9O7dj6YLZ2BSpi8dGDEXNYoiMsgA4IA+XX3QDHnhiAGZtCOKoakDf4y9CnwdvReVa7dD/uC249j+78djgM/Hnsq/xVPAaTO6Zg69uPBu7B3yI/u35hRXK3Yb33hiL3Kzm6HVeB+zdtRMfPz8EWYPew6A2aUopYN4XL2LMLxXQ4MAcVO40CAPOaYtfJj6ELxvcg3sb78eO3AAyM1Lw4/MD8UHS9Xj+qkZ4/7Lj0OLRiQjs+BMHk6rh9NOORVoxeYAlAjgAv0/6N55JvwvPZozAR3lX4IpTGmHMkMvhv/p1XFo7F3/8uRsV0lMxe8avaN+hOfyRAuzZvROhghC2bNmO9LpHo2P7avh1zjR8MWka2p9/KTq3b4jwzlX49ONP8e2cXXjq1SdRM82H/J2r8cgDz2DwyBeR8udyJNVqjp/u6II13d7CoM61ilzRiQBcweapuPL2sTjjvI74/eefcP6/X8ZpNZKw4c0z8GLu5ai8cwPOu+FutK2WjL+Wf4MThq7GivED8fV9nbGm0yu46WwrxNLquWwALooN8ybiwTGLcVv3HLz8cwae+/fliK2dguNuWo6lE2/ApuWLkd6gLSqmBRHa/Tu6d7wGY2ZMQnLeQezesQU78wJo3qI5MlNKTug8FACX99cfeOjOuxCu1xHdj/LhowV70eDgd9jQchievvb0Mj5F+PB2RzUymz865UczbbQpxOHY4lDaHcjGj06aEd9Y/deERyYKsxTSzYqUK2rgktvlcqCtNg2WtEBcfKikAx4YMDqgznU1xqm3I+r4Wkr46PHYIWkM8uLC9qyG2D7yP+5RCcao8DiNlqPMyGWlJ6N1/WqoVrECYsRuaYaU1R6phADnpZn6d9GoqgWn8t8iMYR0vTd63pMCJb8v/Ep8hMAYv0e0gIXauOOPz0drWNcvIwfd7wdtFDJrxccRI6Vy5pRqCY3cpxQpI4q8dEIo2WkS+XoGXyqqUzE0mn3TOZUOcGDayulN5kGHVJoNTPckCZsqrzOnQDeXGDAsk+XJSWSn6UFfj6iBaoOY0FYnpNjmyNhypsSAFXTMAM9doscJl3XdOhpxaUgqqNpalBTaK2CwsJ6LU2XQYYIFODqhmjY77NhL1qGUYtCbMIihR99s9OiXGMBdcMpK7Yeoqy+EJekSFi35Z6lZl3RLe7//v2sBD8D9vzu3/2eurEHNano7ksMmRX2Sdya5nEBJDJx6CZuQI3ccvhii1DlwsRB+eushTE86F/dfegI+HtYfk5s+glf7ZqD1NTOw+K0+Rvya2w7jtQ4VccbXO9G4YulDz0oF4CLbcONlA7BiWy7yIwGcel4vXNG/O9KSfejT7jJ8u/ErVAgABWs/x22j/sLAKzshJy0Pv6Q0Q5fqAcx55l74L38UzXIX4ZlRH2D3wRBC+zdh3voIupxzHq65qj+mPHMdQpe+jmubRLHsh3exvPIF6HVMDfhjB/DSKx/guoGXY9Ws8Sg4qi/aBTbhziuuwO+x2mjTojFqVs9BuMCHps0aIDUlFdH8/diVl4Gu3c4oVsilOAAXPrgXW3buQ8HujZixJwP+dx9A6NSLUbDvAOZO+hCnj5iAS+pH8PmoJ7AyVgdNGtZHzYwNuO/lXzH6yZsQ8Pmwf+8u7PPVwIH189H69HNQPTOA6W/cjctfWofV88e77o0DO9filZfew+X33o+qFuE0afDZ2ND7HVx3avUi76VSiZhEC7D41y2oPO8a/NzubfQ+2gGEO3//HidcNxmT3h6IOc9chh3nvYLBXVol7K/UAC4awopZEzBxW3Pc1q0Vcvfux4wJX+Koi/vAt/QL3DWlNsbe3gZPDOyBT5YWoFnTBsiplI1KlSojLTmg7qNIwQFs2bwNvW5+BKe1rFLis6SsAO7AX2swYvgL6PXgCNTcNhntbv0dqyfcjF1f3oDntl2Kx68+pcQ+Ex1AhbxFVdDEXWn2TQCco5boMEMSflcUgCsqR04r9muUoGGMzdTF56qJt2kYOpsC1ACLvfxCNb4UEHHKShvHtxAwdME0/YrXbdqhnQy0LMbDMqgDyhwW0GUDc40ccsm5SZoBUQPVAE7CDHUYXHqyH63qV0OtnIpAgERTSFU2oHKdiWEilUmCSgTOlOxkNIZwuACUM6lCHAtCDAkl+lWXCOBSAOxwS10wKfQdDFAopHsTgpg1CrtUoCFKoC2sVUHZ4fcF/AhRPToaY1JQM4V6muk8ATH6vaPYXSmcruaWxmO7V1oJNC7kVV+KEyKocK47d9tmOJ05iIfm7rvBAXGWhKS9WaCFOngNuNk0sy4Elus5tJduPOdqrkPCR22AZ2XF2RsI8aUD6IoEHMe3V9TDQOxhq1DKNanSAepEvTmsOvChW58sBeISfbqdvprvO81gSltOaqAP8xctOaRnk3eSZ4HytoAH4Mrbol57ZbYAAzgNwOgFpgtzSthLsQDu3e348P0d2mFgZ0RCjHggzmuntABu3PNPo8Plg9Gosg6vi4Wx6pc1aNI2HW2vm4lFY3orALdzxU946JVvcPWwYZh9bjWc+8121M0qXcgZjaxUAC7Omnk7VmLYbTfhq/xjMPaJu9G+kXsn8c8FH+OcPkNx8nnnISsQxvQJn+LGd+fj0hOqmpYOrvgPrll0Lsb1aaq+e+P+y1VY4rXNnXDCJR8+iAsHj0bd9sejef2aKNj5Cw5c+jnGX+Q485G87Rh5140YO3U9+gx5Gff0PbpQ3lZRi6E4ABc9uAXP3nsLPltfCTfdcC16nnUMkjRDO+b+q5ExYBT6NnDbObbrJ1x83xyMf+WuItdfeMdcdLzwZUyf+abarc/PL0Bk3ypMWpSHnme3x8SnBuGFH3Zh3ITxqBL0YfLtF2LnNePQp3VcPKbVQ0kA7uC2ZRh01UAs2BLAFbdfjyt79EblOGoyvHc1/lWjJYb9vAE9iVot4lNqAOc6P4oPh3XHqH3nYcIjl2Hvim9w+p0rsGLKveqo/D9n4vEXv0A4mAJ/LB+bN6zBlgoX4LMXLkUp9WhUO2UBcKHtC/Hu9P24ovuper2E8d0zI3Dyrfdi36Qb8J8dV+LRKzuU+TlCJ1AIpbrrlbCFDg9U3qzUg9O5P1aQszh55mXocnS1C2eVWSgE5qy3qO2gxuf8JLogCT1zxBjij9ItSrgk3QcCxuxCdq4xFBaS4ChHR37d7kVypmxIYPgKK5pNconZvjbwZIZOlCgd514FrnJXajpiSEvyoXntKqhXowoCScmKGeNcZRZDUQycbiASDqu/+b8R9T0xcBRuz894Zm9U4W/5t4T8+XmeScWSwiOVGJa2GwE8Amg8Lq4D5ywHUr6Mqtw3CqVU8i8pSQgrMMAhp/yuYjETaoujEE0GmkAY8+ZxolmFFYoDzZbhBcSo/DQrilDmz7U6FPrUJQCE29PAlgEN54qJ/D2zmoVBu8yke+2ySVxC/K6C3+51Ki2bsMW4TQQX3NRUG+Mp/YsGfEUBOAXMrZRV+zQZiQ3mBPRKiKvZ5PAB3ftko3u/IgBcxzVmF0WNzNpIEcA5d8GiQ3o2eSd5FihvC3gArrwt6rVXZgsQgFMPcv1ipJAYeXup5HQKoVxUVBmB7fiQQijFsZEQSgPdnD24WaUUMXFtHtpXE/kTR904Cwte7akZuBgmv3ITlncegZav3YITnxyFjDJI95UdwEUw/MoLcO7Iz9Hatw2NW9yC3zZ8FMd0RfDFLceh0VML0CYFGNrzEvR/+120ynReoQdXvoR7V52PkeeyOMcb91+jUcCUAAAgAElEQVSFpKtexWVNEpcRoGN+mfAgPqh5D4Yfy+qP9Plg2LXYfuEzuOlfmfhu6AnIuvtnHF/KnKnShFAmWkhjhg5A5YGvoHttt1gKAbjLhy3COyNvMaeF/vwWZ114J/YFslCrdk1UzkrBtu0H0aRRTcRiYWxevxbbDtbEOxPeQAOqOxArwPOn1UXvH7egdsCHgj07EatQGcWl9RUP4GIYddv5+NewCTg+C3j7vLpo+OJvOK1+BGNffRuhrOqoUb0KkL8Pj11+HS586CEUbFmFWT/PwrrdyRj+6WRc1NCZk0MDcEB025foevdMPDT4YqTuXYJ+I/Zi6cRBxk75eQeV2h7lm+5fOxNNrl+Hbd9dWmowTg2VBcAV94DYNvEGvLL7Wjx4aeKc15IeLm3bNTR5Yyzjrr0wxcJRODblVok6n92a4x0mYtvY97eUH+OYNNv5dVq1C2jFj7zwGYxbnO8lbMw4kQLcrLpnplV5k2uH01bnU8c4JdEK83OW6IXb0ebWxR4uAGc1yKGqktnkGIZBlootNPtoqUlAs1pV0KB2NQWSaD4IfHEuGzUUZbYt5mP1yYgGcUqshHLe2AgKZPn9nKumVCa5NIDKgZIL1gqc7PyzIBYLHMq7RqscS9ioKlcQRn6Ic/DofxGqHaeKerOipSowLTmHFGRJDbqmWQMnrQIq9hNyzpkvJ6RSW9mAGWb39JGCZnWIJ9nULnIt56rr1kyZkzepgaYatxRKTwDidIisjE0doddYxPQv4FMLp6hpkPy/RGvZ/s7adLAWLL/yLc1Ka+3a3JmAL3eIpR6PYcr09RnlSWZj+Rz2J6RNYuC6F8XAdVwTl7/urGceawxz5nsArqTnsPf7kbGAB+COjJ29XoqxQMOa1RRIUzuj6gUpIQ+cD0efokIoqYwAqVC6dg9FatjsSvLLrbQqlEUONbIJHZ9YiR/uP9085P+Y8T4e+2oDjqqWjAO7NmL6z0txw/C3cMExNUqc87IDuBg+eKg/Pgl3xNWt9+DKt9KwbtLNhWTn5zzfEZMyrkC1gzvxxps/YPS3H+Ooqg4QiOxbjF/zmqBtVQZjbz14E+oM/g/OzClagGTxxEcxu829GNDAAU6rJ/8H/Z5ZgiHXn4rH7xiOL5f/iipFKXDEWeNQAdxbj9yFlrc+jRO0loppds8M3DVyLZ7+9yWunqIFB1DgS0FqUsl5XEAEX95xCubW7Yes0AFs+G0OZiz34bWvPkT7ionPL4mBm/fBg7j1qyCGX94GN1/1OD5bMgMNs5Owb8dGrN64E5nZWUhJTkZSchKCeuOC1mqoIIzMqjVQIclxqQ8VwGHPj7hw8Je4ofcp2LHqZzw9vQ2WfHRpwvW5b83POPapEJa/clqphHikkfICcDu+GoT3QrfiloualXj/JDqAAJzzYWde8qw4j4lFFDi8ykJhVkhgIuZMnFrtCdpdOP9W6oVWLq4J4Cos+S8eui08InlFDDC0XL2LKXRQmIhhaF/bqEyIqIgBm9aD0cJ/2u+P/8Zx7h0QqxswBnCfw348i1To7C8NRAg8cAkA++GcGgQa1qiExnVrIhhk9o0GT4qRigmkkMlQCFGqyabUBgnEkTNO4ZVhHWmh6+RpiXmVF6bEMbTNiBVTgNCmsBjcUQ04BeTUbaVZPM38EcjhsgSc+0UbicQhRgJBFUopeYCKvTOUkFamdIVUuleQCIqoHuPCI/VEuMCbg96cEF8GaLq8gg4bVfbW06PUMTWItgGcuSZbmMPMGYFfa4FYZJhqV9OBzNC6gln4NnCBzGJuV6skgSnzI8DNp9liQVvqv9wZfyXPP+daeVpdWw1qvuUbW/jHYd4cn+KiPlkqjDLRp3vHtea5YO2JWOUggHkLFh7Ss8k7ybNAeVvAA3DlbVGvvTJboGEtYuAYvKmHL8dW8AOZ8g38Pny/IHFh3w9VGYGdepNXOyCWApfa5dN5I2UTMUl0GQcxfV0+TqmfOAG6rBdedgBHNbP2Y/70adiYm4TO55yJRITXrjVTkZveAqlBYlWCqJCVDSqDVNTntwXzUav9Mcgu5pidfy5BtHpbVHERXzFs+n0hlqzZhSZHn4zGVR1lyJJscagAbvnSpajfuk3hQt2Rfdi0A6hVPR7ZlTSS+N9jOJibyzkvylMIICMjrUgwUxKAQyyMtUvnYtnGXLQ98VTUq1g0y1nSSA8ZwIU2YfJPa9G0WV0kIw+r9lXBaa0Ty2iH9m/H1B0VcEaD0s8ljbu8AFz+hunYkHocmlgbDiXZxf69bbsGGrSxB8r3PoM2ri4iQX1WsJaLQHDnH5m2jUdrObL0T9uP1ADOHo8bSDkdGahkOakKcsRhqkIvaDpe4wcbGNE4FDujwgvZmTW9CUNky9MbD9wW1hDgYT9HWbyD2S3XNpl1mQJQNYhz2dP1B1J8MdSrno0mdWsjKYnz0BRIUiGSDOAilAdH6W/ErilVSq4zp2rE+XzwB4McVqk36pToiLILzTWFTeo+NZgmsRIGG/y9sD4UXqnOiEUZ1ElJAQ0Aaf1E/QFE/UEgSA8+H5QWixItiahnK4fZyZoRBMQiKA4416ycqENqBpAN6IxJcq8IjMn3BjxpQEPzq+ZDBzdyupZjYwYvDFaZddNEmRa8UaIkdlilKXpvATLdu3vmNIOlaEgegwrJ1GDLuU9cy8KlGmlHtjAA0zmI1mKVf9psYjyYs1MkbHAct4urSwvxXDBbyOvzoj7Z6FYEA0cAzvlYQi36fqFxz53vAbiyPJO9Yw+fBTwAd/hs67VcSgs0ql0jTrxE51SoB69fRUD8UBSAG+cwcKbIp/VitIcw+6fS1YEr5bD/9mGHAuD+dqf/kAYOFcD9Q4ZvhlEigCvHAR8ygCvHMRTVVHkBuL87VAZwGgUp4KLz31TwE73udC6UyQWyHVdBT7ZrbVMNjrPsEk3Qm03CQcXHKLLqpZ1NxAyPRS6YHCzbaS5cg02PpZBcn1OwmZk5Cu1TyMLljJpcLBMtqlkOfZSAyngHOc4a5mhb/EI5EhJuZ7xwbW5Vf44ZOX8sgjo5WWjasA5Sk4MIkBqkLqxN50vRbhLyoFDKglCBBo+kOqkrjpHIDrFm1K4GSoox06JXCtgRztDCJSp/TtfwUiyarhNK/ZHgEdWDS1IhmFQwnMRStAgLKVLSGiKglpykasMxlAQCUg+OrksrX7Kaow7iVGGJ9OE8NAUapSi1mRULeFmFwvksERbRxd+1PL6sO7V+rJmIn2vuj/LzdHFxkQfRQNaOjLTzyWSNuFerfVc68aI2KJYx60vWNnTYaDaME6YsBdSlZesnLRATNwKd02eoZiMeo0N01QBMHQWTU6+YOet+IbsReCsWwBmD6DHI4PR97gG4v/uU9s4vLwt4AK68LOm1c8gWEADHIRs+Je/MDJywccUDuA/H7bDCHpzdNleIFGLwANwhT1G5n+gBuLKb1ANwJdusTTspuk7gRFxcqw6cloN3hYSx9+kAP+MYyz8s5kycdMO6OI6pOir+jSpAymJJjIOuc4gkzMslWqi7TvSCdsCSW+XCed7Fh5vJwEQt0rnAeE7Q7apbhbcElcZdBxtOF/9WDrRuUZ/KjruOQCMgEwujesUKaNGkHjJSGMARwGXwE1OgTbFxEQ7vI1BFzJv6VWMHOpZYOWYc+V0h4aemVpp2woXV4oBZyR9T8akcoknsm+XgS+FxYYjIhac6cFSzDoEAwvpy6RzVngAJs0Gg4jhdEM2dzyVAg9ccjd+ALGrTKuwuYZOSZGczbUIImzA/If9kQq2/bRivl7oD/uJoNpleNWYNXJzxc0smLDHu33LR8cdbSNMAO2ZMjZSo+jeJwtgbI84mhGtbwwqvtFarLBC12KSgvIBcqwyGVqG8qAgGrkenddbcOeyoeT7EvBDKkp/C3hFHygIegDtSlvb6KdICjeoQA6eTw9WOrIiY6BAlnw8/zD864fkE3j6kHDhrR9J5kdivKw/A/ZOWoAfgyj4bHoAr2Wat29XXO/jCpnGIngJzOnySwyo1Y2R8Q8s51R6n+akQaOFxOOFtxYwr7g3r5vj4PGFuGOzwOASkuU63KTQegEv0hM8TZ5UBkTAz4gxzEe/4jw3U3IyjKwbODMYNaB1Lc3cCjhlkOICOfvEjiioV0tC6eSOkJ5GqI8ehSk5ilARMKEQxzOIkBG5UXpoKb4wqFk71IaGDGiDLiHhOJBTVgS6K/dIFzOlcCkVUeWMxUr6kYt5sKVUwXLXN/RKLF/MH4E9KMWImpILJasdQANRcs5R40PPEM+CwhIYxM0Ib/JuATlX+QId/Svgj5705aNgOQzTvOQu0md/1XMncqP/Kd/YilOmxEaFe2/G5ZAIgJUfTBjXOOzdOAdUO202ggirv+niGutAKtc5V16HCNx2UqgCgXvIqxFivHQ5HdYe5Ug5c8QDOMajDDLLR6O858xaU/CDyjvAscAQs4AG4I2Bkr4viLdC4bi3epdUvQye2SNeE8/sxZV77hI0oADeOygg4D3P3+4kfxvTymTN1+T9qKrwQyuH/qPk4lMF4IZRstX9KCCUBOH3DGxUGpT6pSgpIkicnkblxGT8/XPBGkIhZGG4uo1QAzlpUDiB0rzTDWJiwOwtEFXpDF4Zf6vkmoEU5q8Wcb3Ke4p6SLn/YePXs+2oFQ7eShdWnJj204TkvUGMOB+xEWQkSUWSmBtG2eWNkpyfBp/L1tAiKzn/jczkEMRITERPOgaN8N8WrKEAmIFUXAVd5epIL5wByxdSRQEmMVCYJrJHCJTNwXH+Oa84JaHZk99nxVxllSUkIJKchRoDOivdjBlCPRVg/Usi059KC0ipMVCtoMq5wwKC9KoSdEqAqwK7YZ5S9PA1adGcu8r2hW5FjdBFyNp4uam5AqLPeXMqmBpdbIZXW1oC7rIJ71A4A1IyoYkKFHXXCetXs6rmL33WQMF82ny4dJJcltrducAOm4VM5cEUBuJ6drBw4CY3WzwoOS/Vh9rz5h/Kq8M7xLFDuFvAAXLmb1GuwrBZoXI8LG5vaPKYmnFPYe8rcEgCc6+0nEs2iZMU7tnNKWUagrOM/1OM9AOcBuLKsHY+BK9labY6iEEqSEdRwghWRGLzFiP/RhZJtR1Y3q5xlhyYxnTnEV9kAnA2REnRn6lUmUr0UMORcsbNBJY42g1ALbEkZlrgkPJvBkRBPkydomdRmQRy2RqT5HSdZMTOG5RLjkV1JhZOVOKXaNsnvMzCiimoE1SJIDgAtGtVFnarZRHmp7wmgEBNGdd9YJyOgwESE1Cd1+QBWTPSr70jenlgWuX529ln4hELwaTNQhFEMy6PYMGYpqa/8/DwlRBLw+xAKFRiwIEAlSGUOmCBELBiEnwAciZrohSJAj45RwN+wp8xCGYVHe9kohcu4UEErV1FtYloMnepfC49o3Fq0+qPQiHG3iYAdW3BSmFVhswQKG4EXySPUNVmlScVvShhxfJF6sxR4TVoFAlxF59kc9q/x97W2HwfOqlVjUuB4Rky4swMqHRVKzZW5opk5p5DPvKhPRQXiEn16deYQSslBtI+RW23OfI+BK/lJ7B1xJCzgAbgjYWWvj2It0KheLQ6bVPE0vLsqO5sqvcLnQ5EA7n1i4P5ylAjich/sjqdOXoSff/75HzMbe/fuxcsvv4x77+Wiyv9/+rz++usYMGDA//lLXrlyJZYvX44LLrjgsF/Lxx9/jJ49ex72fg6lgw0bNig7nHXWWYdy+t8+5/jjj0d6ejraHtXAhJxxzhQ9U1iJUkIoOZwynoHS7p3F5MugrIAq49zF/6Z/cNLB2AtkNsyo9TkMh/xskrvoCymX5Yom0MBJ5wQb791igUSlTzWh2nBYE4eEKFyTTscmmDBLboePM+3EsRhmomz1Q+1FKM5MAzgSIVHlGizBFAJ4BKGDsQjq1qyMFg1qw09gho6NUOkMFizhWmtOaKJSTtQIg9z0kAqlJBETqQsneXbM5AkzqvLJAhySzwW9+Xdi8mjIFC4ZLihQJTwIOIao/pvfx2GRSsWRmT0FqgJJ8KekwpeUDCpHQR9W/GRrK1tKrp+MNU64hvO79LWYNDmb+rSmwkordDFmRmHTvZlgTZrDwMazgCbP083CccqYhAhqJloxkjIIa03pGE13qG7h27dQHpy1cARQ2qUP6GfFwknII4m/uChyJ5/N6U3WqtuNLbRxoorwyUYCcFHfogFc787MwPFlWjaW4vEAZnkhlH/7ee01UD4W8ABc+djRa+VvWIAYOB8phin8pvfn9MuHXqj0Ev5u9lEJezAhlOK9yNM3zomhF/GcaSv+xijL/1SPgfMYuLKsKo+BK9laCsApZoaPZRVKCZ/UJQXEeY4LM3NhOqsrd6ilOwKNoyytsEbVpiSCaZhm6CwJb+TGbYU85SwK+NKgQMLrHMVBp/iz7VvKo44dYwcEOKIXiePpHACnx2wpNCa2tKV2aRVgZkaKeU4Wv3AQDcnuM6PE33HIZAQ5FVLRpkldZCYFOdySQBnVfyPQpUrK6LIPPiCs8pl4RKQKqVqIRpVipO1oM2tCEJFBHAEwKg9Adi4ooLbDRrWSVTEpLDOECAE6PzgXjoAZnaNrzxHLpkrcBAOKgfOnpHEIpc53kxA+A771lJvcQf23gAphdiQ8UBgkmU8uFu6EoLpzsGTtxUEUAVWWsI7NUcnMmJIW1uTaeW7WKjFH2KG5LuVVA1wLh1jKycLWGSBkQJEjkMKvbXfpDtspVSynrsvHZiHmVZcD1MmQvNkg2Z6ODyF58faGBvVF7NuFFydm4ATAsUosccNW2ypv0oeZc+aV/CDyjvAscAQs4AG4I2Bkr4viLUAMnKoBp16W2pHROXH8tw9TigJw7+/A+HEsYmI+UjjUeZOoB7+XA/fPWYmeiEnZ58IDcCXbTKlQWuIezNwQGCDnK2hyq8TdM+yJeXywK+g4rs4uPP8rLuBRO8/sQTrHukAfsVK6DpcJYbQOEAU+1bxqwqBPZyy2063GxyDVcX4diMCH2q6n/k2doCNM48L4+Ax2pG1QokajZPAdR9ZlKmMTEa9wgjMThYYSuCaAkp7kR8sG1VGlQiYCunyAKvod1SVkFCOjRUwonJKUiSlXzudTQiYUHkksHDM29B0L/Kuab5rxJNsQ0COnOxSi/DkCcASQgoipAuEEAGMIFeRbIX0M7Ph9Iv/jd1AwNRXB1HSuDaem2yrIp5GzAo4alBjgndB4bqDNoYsWkNFLyWa6GNDrFagngXPl9J5BYZLVfcPY3h7Ns+Q2xjFtDG7pntH19ayQWZtZY/YxTrTECq21c+bk/eywbg7FKCUW1KlxYmTWW93kKLpAn24m0ZOBy2k460na4hDKxLVce1EOnGt3hFum66R1RGtt1lwvB67kJ7F3xJGwgAfgjoSVvT6KtUCj+rUNeFMvFXpMajVK0h+gh+aUWe0StjHeCqG0ZbjjnQdPxOSftQg9AFf2+fAAXMk2O+a45gj4AzhwINfIs6tQvhjl0QQ0G6e9Yy2UwSyatG0BIfVdfKia5MfwbwSkmDoT4Bc3RulKAJz+WTm0wkoJYEgA3syoTCKeDc80hyY5STr8zICPeExn5fbEsyOFRTIc15kYLXoM05VKiWmxipYUMRct4XGGKzJUqO2Kx5Dki6BhjcqoV70KApT3Fo0o4BVQRdc5vJFk+/1JyQgkEfCGCoMMR2IIRSIIhcKKYVO1zlR9OCfkjcCdKu5NdiXKTr1PuPi2zx9w9K4UUxtFXl4+wqF8nQ8XUEBPUJGAANVGMBlJaenwJaVwfTgVe6hzq4zwpShrCgh0A3s3VeSsFRHI4LnjhcH/crYNhDVUhKcBmBaCsXG6Bi52GwJFBBQyOcpsmEugxAXm47YtEoRhGiBnpS8UYvuEfTP7ClaPOuePAapsTOj7S9a2CWt05tnYwGKD7bvPmTvbljFcWAyA69lpjQm3tEMoZV5o+F4IZcnPYe+II2MBD8AdGTt7vRRjgSYN6/BuptrgorwJDn9hVUpSovRj8sw2xQM45WDoop6uuAfxmODVgfsHrUIPwJV9MjwAV7LNLr3sIsXC7N69G3/88YfOo+GQt1iUQZwANge4xYM0vf0TB+DkseLGRVrkIy5fx7B4yhkmUGIBGBvLmIQzDeg0gxHveAuDIRlX9Lx0RR1onMDDsKgYKwct3npGjMLK79GQ0HUoN8lsFPdrFTjWRbE1beXuwsTkWWIr6ogYgoigZsUMNKhZBSlgZUi/P4BIiMBZRIG21AoVEEhNQTQUQf7BPAXgVOikCj+11Q8FTFN+G4FBpyyCkuM35QFIdZLYN2b2iFGh8EqyQ0F+npqpYCCgBE0IBNI7iI6j75QN/EEE09IRTElDWNe+ozIEjhPFF6zEXAQcuebFDdgKz5/Qbs7cqm8EoKg6cY5OamGAYZlfNg4sYOsCVSrfTMCZe9qELVbsms36yWGu9cuS/Xzh8WBVHyg3jDCRsnlhgJde7RaAM125mGs9Hnu4iRg4a93xoc7dR9dD4ZNFMXA9O65mv0N/XGGjGth6AK7k57B3xJGxgAfgjoydvV6KsUBjAnBqN1VngROAC9BOKYXM8EvhuyIA3IcUQvn+X/yYtusi2V6WXuVlL+Qdxo7NO4CkJASTU1ExK6PEeZzz40+o0fpo1K1aIcHevfv0/2UO3PaF32JzVms0r18TKUHnhWWPcP/6hZi7NQXHtW2OzNRAiddelgPKDuAKMO2HWWh81NGoWTmzSNuuWTINeRVboGmdqggWJk+AWAhzv56MOsedjBo52YWiZWKRAuw46EPVzKRSXU5pywgc2Pgzfs2tizaNayG1CHuX1GHZAFwUa6d9ht21TkCrBjWRrELQCn9+mTYVFRq3Qt0aVZBkHRLZuw6bclORlpSECpUqISWQyJhOe/+UMgK33zlAMTnhSBjLV/yOPzdu0OQYrV9m4IQxY2bOuGqWcWwAx56pepxYIYsG2ylnNK4kgWbSTNtG2tK4pYmn2vU2loHZDIw7B8phYeIEFyxRChHNYKaQYCzJ4rsda8PEFLcAJVRUPWglx9CpcVb4VMfZVs9lDQAl7DPoi6JSWhIa1qiCShnJSsykoCCM/FAEaenpSM+qwIWzSZ0yHEU4P1+BKho7fafk/TWYof9SjThiXgnkSW6hCp8k+Bz0qzy3UCTM9d+UQiWxbMT0kfIllxlQqpVUUkADF2L2KFxT3Toq9jKgQiiDqWmIgurDKSRpZUk54XryPorLznJCBLXapCOmo+dEgWnHmi4hDbUU9SIxoZTyotPnyG1qhQEW0ns0x1hRorzMnTBOA4ISLArXZgX/7hItEfBoi/cIq6dDLk3opaoTGPdsYYoxrmMJbZVxitCIXoOmFWsLwmVIDgWmub+QyggUEULZs9Nqt3iJGYVzc86et6ikR7X3u2eBI2IBD8AdETN7nRRnAQJwlNugBEukoLeWghZQN3lG64RNKAD3X1KhlNAmJ3ZfhdDIS0SVESh7Hbh9m1fhx7m/Ir16G5zeOgMHk6qgQkphMFPw5yScffVYvPrms7jzsrvwxjfvohqrUBf5+V8CuFg0jFH9OsB//We4rnOdxGOMRfH9czdiTPQavHfnseW6iMsO4IDQ/lU4/+z78enMD1AUlI5G8vHWwBNRf8QCnJGlnYuD6/DAHQ9jT0o19Lr9QZycsw9H1zgVk7f+iuppDmop2LUGA3p1xXvzCvDa5J9w9fFc3qK4T3EAzgknIw8ngkVPnoSpJ76Hwac3UU1uXDYV38zfiCpZqSrkb9dfO/DH0vkIt+mJkTd3L9Rt2QAcEA3n4+nODdFi5CJc9K9qCS8jEsrHbRedipOen4q+zVKdY2IRbFy5DCvW7sRRp52GKqmJAaCc8E8BcLfdfq0Jl/vjjzX4449VDMB0IW8OAmRAxs8M23l0wJK6LiF5xLe2jhU30cXGKRl9tggzJ3r9GcVBsVa8cxo3NVq5wrV+zCGszif+uYOrbB5I1BHtfpx/m3BJ+9ITOOXKBJZIIv2t8qL0pdkiLNbCYdPFFW0WEMfj9sEXCyMzOYBmdWugZqUMHNy7DwWRCNIys9SGgWLNCLwRGA+FEQ2H1XwUkOgIKUkS2NKDI1VJOo5qutF3alyqKDbnypGxSFmSasoRQ6f1CDnqAzHk5+ertknwhNg3UqSkf9N3qh9hvXx+FUKZklkBMV+QgbDJs4oPw9UrRLCyqzSAA1oSsnASjqlMZShUXrNxwMqIosTPpQ6ndZFi0pYVMmk3afIzrbw2VfJA58SZvFBrDIbbigOdifLjnNWvhWoEjFprW12vMKj2vSm4VdlbR+vom9QtgmIJpBiw6waJrEKZOAeu9xlr9Pot/LjkZ0YMc+b/kvBZ6n3pWeBIW8ADcEfa4l5/hSzQpFFdflHRatTKYerFIPXg/H58VxyAe/8vK+HakZJ2ktHVkxdzppZehbJg72ZM+PJ7ZFaqgI9efQ6dBj2FNtWCSK7aGC1qa2QQ2omHr+mBCb8Dz0z6HntubIbgkJ8w5p4H8MqEN1C1BNKqrAAuVrAN7772X/hzqiEp4Efevl3YtHkz1v++FCkdrsRzg7omXF3zJo7Ca58vQdM2LbB77lvY0u0zjOlVBxOuOwXbLhuPq0+siK9HDcWItafijZuPBvZMxxVjg/j+6YuxcNSdeClyJd4Y1IYQAaa8dT9ufHMX7riqA4LEmlKh3WAWLujTC9WSi2dp7MGVBOCi+Xvw8SvD8dCiupjx2kBkU/Go6A5cfM4teHvye0hDDFuXTcHYHzbh+KNbYvZr92FX58fx+OXH4POhp6Hi3dNwehYQDeUh4ktG/t6t+G3ZUmyP5eC8k5uhQ+UOmLBtCaqmyJhDeK7P6Tj1xe9wTGU/bj7xWFz5xQIcWyO52Du2OAC3d8M0dOk6HF8snIQqfmD96E74rvVbuPpELjZNAOvP9esRS8lERno6UlOSsObdmwYZGjYAACAASURBVDE2cD2euub4Qv0WBeB2LpyIb9emosv5ZyB9/0rc2L8vcm6aiCe61sK4rvWQNXwBurargqVT3saLHy5Cq/bNsej14Tj7vV/Qt2UlDOvXBe2Gf44eDVMU0Pxjzuf48Q+gRZNGOPDrJ7jthXkY8/l4nFCnaAa6zAAulo+v3nkd2wI5SE8KIHRwL7Zs3oI/163AhozTMW7EtSgdB+o20213cGkKUhdcsGAhdu3aqVTr2BEOwB8IKsYlMYDjthQBYJgCIVgIdFi7+5a/bhctTsAnxMueWGfaAIuZQadfxQ8aMCSASBgZG8QZx9jarHKsEjcikztlHSHGkBA30y8/N51C3ppJk2LPBJQM01MYlNr5cPSrDepikTBSk31oWrsaamelY/++vUjPzEaFnBzFdEXDBKSi4BrbXCOOGDVSpKQ6cATS6HLpvyxgwswa/c1zyNLxNJkE2kLhEJcLoONDIRYlIZBGayUURkEohOSkJGbiwmF1jgJ/mjlSRcBjUQSSU5GRlQ0EkzUDqLcAtO1UTmCUxT0EZQv76IS9FpZ3cYgz/f7S/fIMOOtARDls1krAkgiEmLXiCu7UoMda26zJoQETX6gJmTT9GGJQbwpYQF+Akxmfvmfi898Kq1+y8InDwrG6I8+buyi3MJhO/p9ezzr/kCeI2Tn7I8I7Yj/eN+CDisuBEwBn7ilz/bpYO20EewCu0LvJ++J/YwEPwP1v7O71almgUaM6Kv9BKWqREqWOQWdlSt4lnTy9eAZOvbjVO5PzTfgBrtXk6MUSA2aXkYGLHViOqwe8gKGP341Zr92InNsmoEuOflNE87F61XpEEcLGtauRl/0v+F/tjMgdP2DM3UPx6oQ3UKWcARyZbN+2tfhtw17UrF4F6RkZyMysgPnDu+OrRv/Go5cdU+y6+mvFZHS59r+Y+MnjCPj8mDD4PPhumoArT6qOrXM+QO+P6mDqUycDOz7BqMWtcH3nFpg/6i68njwAr17VjNsuWInWfb/Dok8GHpKDLQMsFsBF9+CB/v3QacjzaJyWiysueRDv/vgZ6qTtRL8L7sCbX74NiytCdM8v6DHoXVx+YSvsiWZh/ZfDcear83FyJhDJ3YTvpy1GenYWPn/mbgR6v4THezVGhyqnYeLW+ahiQGcUXzx6KWY2GIRbT0pFz4sfx/s/jke9zOKZp6IBXBTjHuyPL3x98d9h3dRlE4Cb2m4sLj2+bpHzNHrwQLQe+h+cWK0wfCkKwMVC+3Ff15PQ7OEfcNUJOZjz4VA8E7wFH/SoqgBc9uMLcX7bHNPnhp9fR7dRUbx950mq9tYrQ25H19cm48L6GqzGoljw7Th8OGUpNm/ejBr16yM5KR2du/VHp6PqJRx7mQEcgLy9W7FkxZ+oVqO6quGWmZmJgjnDMPCnozBu6MWH9Iy8/MoeSE1NwZ49e7BkyRLtFGrvNEY3JNcn4zDKeAbOEZ5wwxG+5wVQOQWR9fcig25oNwVXXKlozsWIR2j1YKgVUYGU/1qsmcVoMfOkW7SZMxcdyL+LMy+OsXKUlc9u0TwulsgaqYpkKwzSXLBTeRASQur8olQMleIkRUQ4DrvJu6M8OF8MDapXRO2KGQpMVahUGf6kFGbR8vMVq0ZsmwpTJDaMwiApfFMi/3S/UuhbnHgF7ghc6uOU+AnlxhEAU+GT9Dvn3XGOVwwFobD6jVUsqb8YCgqouDfbQwlOEjDzB5CWVRH+5FQuHK52B5y6FKI8aVQczTTZ+VtiJ8f9kqhBFpW0aFwjjiJr00EqLrBvWFsrnNGS57fDKG32Vt8ZJnzSGM32DHVopVpPdvitPtkANKs2oHqX8wlGrEetRfU9rxfGjwk2/UTURESC4mqyOeGabpEXWbkydN2TEWgR9pdCKAnEJfr07rzabCbznPBccc0/PsMLoTykR7N30mGwgAfgDoNRvSbLZoHGjeuyOpiANx1OKSUF6DE9eXqrhI1SCCXVgjOhKNaLLP6EOVN/K9vACrbgjmtuQYOO52DV5PG4/o1JaJUub+QIlsz4Fmtz/Zjx0m2oed9UtHr9VERum4LR9zyAVyeMUaxLcZ+yMnCmrVgU+/YdRAWdkze8z4U46dmP0LF20WzRjt+n4d/DRyGlcScMOrM6ft2dhtWv3Ykq936Ly06oitxV36LDLfMw/IY2yN0yD4H2A9D7uLpY+Pp9+KjerXjsHB2CF1mLYwf8iFlvXAmKEI2FDmD5ijWo2bwVKiaVEwMX3oYB51+GEV99g2x/CL2atcRDs35D60p70OuUHjjpoo7YhiZ44p7Lgeh+3HPDXbh46HC0zElC3oF9+Ojhnmj/xEwcL4RR7CDGPTUUUzYn4ahjOuKm/qfi5Jx/odd9lyBS9yzc2e8k+Ap24+2nHsD8rBNxdEUfJr70H9z36Q84ppYNFQvPZmIAF8EXrzyK1ZU744TYNIxd2xyv3NtTAbiRW7qiQu4mZDc5EUc3rQ6/L4ZIqAC5ubnqf+9++j2Oa1kVf+314YJb/o0z6jv9FxdC+XL/kzC/aX+cXD8d6xZMxOrzxuCd8yphXNf6qPTkQpzburIa/NpZH2LIC1PR5KhjcfFJNfFnfho+GfEQur32Nc6rA/yxdCk2bd8GVG6KnM3f4KO9bXF/t/b4fdlirN4ewfnnnJpwSR8KgBMP7+C+/UqwglbPzGEX4fezR+HKk2qU7V7VR7duW085ja4wQ4uB0zQ/iyW5Um2kilkck2QxEDQ+dtg1WyB5PTYrofabpJi0OO3uvCbHs+V/MZMhzxXyVkXrkTaiLABled6FOBwBYcb9dxxlx5AMDezUpELiKgLI7Gg9GzCaYTphnIlDKaVXN7hz+iMAB9TITkOTWjnIyq6IpLQM3oSLAtGCfDWHKiNNAzIVSqlqwTG7Rpes8uOscEqaH64D6PTEQiWEA5lVE+aIQF1SMEm1Z+T6dV8qn06XGeDNQWbUSH0yNTMLwbQMxQgyiLKAjQbN5upNuKvDMMlvIhBCf/N6lWPcoZIKA1mPVpshpnNlDE67lgKmBQDVWtMMMy88hwxOCKTkWiwAZ82qbsJd7NvNrDkrT72W44uQx4XZ8hgY8ckdFh/ZK8fQUWozwiBs+/5x5/JJa4qhjEUVeCsKwPXq/Ife9GABNUnNYHMx0zdrrpcDd0gPZ++kcreAB+DK3aReg2W1QJMm9Q3zxiBOFYHTLy1+lBcH4D4Yt113qcNBzO60uErs3ZQuBy6GWd99g/3+VKQkUUHXgxj38F3oeN9IVInkYfu65Vi9M4reVw1E8+qpWPLlixg4cjbe/egt/HF7W7yf3Rtzpq7G97PfPWwALpq3C6MeugavZg7Dovtb47o7XsbIETcjPSF+imHt4h8wfsoa3DD4Gmz+9gm8U2UwHjkuHV9e3xl5gz9Dz9ZZiB7cjulrknBaK2tnMhbBmjnTcLDFaWiVLWg0hJeeHokDB3ZiS0EqamcHsCfPh1OvuhNn1i0+3NBeFyWFUG5cNAEPvT4V1dIOoNbZt2PQ2Y3hi+7AFX2HYvSHryr2L3JwC0Y/+xJOG3AvmqVtx5gxnyCjVgOsmvQM+o2agWbJwK6NKzHx009Rq9NlOKNNVUx97wXU7DEQj1wwFK9+OwLhNXMw9vOpCFaqiejWRVhY4WT0ahTEx6+9i2adOmDtornYW+kYjBpxO9IS2LcwgItgxmdjEW52Dk5vVQuI5eOLl55El0EPYOtbZ2LJce/jvLbVsOnXqfhi5nq0adsSNapVR/XqVbF7/UqgagPUzk7G7l17kFa5KtIsFrc4APfapacha8hX6Ns6Ews+HY7Xsm/Cq52zMK5rA+Q8tRDntMzAvK8/wNe/p+C+W3pj8+RH8XryNRh2ei08OfBGdHnyRdTb9ysmfjUNyK6KnAoZSImuxotfbsdVZ7XBnl07sGTBHORVaodnHhqMJNlh15N6yAAuehBfvPgAer9dFfvn3YNhV9yKAaOeQ4NExi7Fg6V1m3rap3NYKnZ4KdyXJpBz4IRP4yeD41wXDgS0nVwrp1aETVw1JzknKi0tFdlZWThwMBd79+wj/Xm3t8xqEQmFGpxLdJQbTaiaqdGmQZ+wIezFc+SBRc6pK9NOsfJzqVtLoNJhw9htlv/PdfQsdsQWhzIAJaGl4mZIhxKaS3Uzh0R+166ShRYNaykGllQe/VSIu4Dyzpgxi2mnm8AWFfumlwKVEaD8OBq/AlH6v9S5hFAqsKVDIOl7EjEhMRM6llhnAn30O+W6EftHAEoxRCTyokoaSAgmX5ISPaHC37GYApopaZkImZplFlOqzOhm2KhtCREkVjEejInRDIArxTp3gI2dMMcnugClbEDI7Jbk8VkhljbAkyHZYiUmBNIer01/2baQi9bP0PjDnLVqk8vO4OV2ERbNsaHF+upxKIZWzw0xqsIQq6LgOoTywouLqAPXeZUD4AznzveGAMHZ87wcuFIsUe+QI2CBkm7nIzAEr4v/v1tAABw9bKV0gMl/00/qydNaJjSTMHDGCRNZa7Mz6aC50oZQhveuxeff/4Z2xxyNOjnpmPXVh2h2Vn/Uzk6z/KsIlk4ei3eWV8eDfWqh3blj8cLR3yB4xxSMunMoRk0YjZzDxcAB2LnyM5z7w78w++oAvp5/AF1O0CGOcVb669cZ2FqhNVrV1S+sWBTbN6zEnc/PwIDW+ajb93rUz3AGunPxeFz36AQ0atoIOVlpWDltEpoO+QT3nMwMjnyi+39Fp/NH4Ouf3oBllVIv5ZIAnGooFsH6lSuRn1QRjRvUgD+2AwOuegSj3h6J6IEdGPf+d+h3VR8GE7EQVs98H09/7UfvlitwUv9HkIoYft+8B81qZmPZzElYuGYfsrMzkLt7G6ZOW4MnXnwYWUk+xEiJzh9AIBbG2mWzcNXjv+C9V69FrayUEq+nZBXKGHauX4Ibev0bw4afgvSjB6NBZQa6kX0bcO+AK7H3vFF4+ZIGyN80Be37/4DF055whYjKIIoDcG9ecTq+q9IZLbKiWL10ITqP+BiX1U/CuK4NUfXphWhycAlCdY9Ds6qp2LVmJj6ftgV9+ndHYOt09L9uJO5+6784vmoQofz9yN+3Gzv2U9FjygcKqTpZOXWbonpW0QD9kAEcgINbF6NK97nYO/MKjPlmMQacc7QtX1DiHNgHtFIATuTPBUBYYZOkROkKoTSwxfpHXJeOKr0pdM0unf4oJT3OWatUqRLq1a+DnMoVcfBgHlYsX4Edf+3VwNFuN/7V6zynRDjElTMmAEMdZvgJblCcbiuHzRATmqQwjreFuzRMU024nX7rF9WVW2WTfy0NgLPPdQNSyifMSAqgWcPaqF+rCqdAUxRGBIgUENMmIJLFRygvjdUvCbSRiAmzakpFUhtM5cK5irizCArbgnLhQggEdU25COe5hUL8HbEzEvKp7k0SO1EhllRKgHLwQtxGFEqFMiUjS4E5Zmk4XFP1opGyDW6UEIjkyFn/TrSwBTjLmItf/IV2KvXScKF05o70ofGzZlZhgumMZ3nVtclGgF10PMEgRfXUCKCIiItesAJodeKdaSFRRKW5zayITId801swOg/OFoVRa0ruCVXAnRk1xcAVB+BM3Kd7x042UubMW1ymZ5J3sGeBw2UBD8AdLst67ZbaAk2aNeA6QFQ6gHImVM4BvzzlUyKAUy9T2m2j/3Nk35wXaQyzfyqjCmVoG27qdw06D7wd05+/A/3GzcdxFfihvnrWZOyrdwqOquXAlx+ub4vIbd/hVQJwX7xergAuUpCH/AhUnga9k3aumoirlxyH8V0rqd3h/LwC+IIpqFw5W3EMRX3WTfsPrvyyFt69qgouvutLfPHx08ix0q1Ce/7AnFUFaNGoBvL27sJHr4/GiXc+iqPTD2L3ngOmwLqPwNR1z+Gl1x9FIJSH2ZM+Q16No9H1rA5ILgG40thKBeAA5G+Zi5qNb8by3bNQLWk/xrz4Aa656ZpClzfpscsxveFg3Pqvbeh922T8+PVzRRshsh8dqnbCl1vmIMcSXvnli8fw2LpO+HBQG5ze5gKMnvU9mmYXn8hYEoDbMv9DXPjkBsx450pc2PYsvDB7NppUcgy+ce44tLjiPVx8ch1kpkfw7eoGWDJhaML8wuIA3PpZs5B1bAdUjFM+JQBX7ZlFOLN5tmOPWAGeOToT6868A6mxAvw44Ts89sN8nFWLTw7vX4dHnv0Ux598HJo0qI3po+7Bqk4j8fi5RYc1lgXAxcL5OFgQVaqBdN8f2LoUTQeuwZoPuigwnZ+fp1T+KuZURhmictXYW7UhgRjhkwRoaBVKtYdOObKagVM/uwsha/9Ui5zIX3b+kS3LKF4vAcYYkpKS0KpVM9SuXYP37unacg9g6rQ5CIUKSVE6cXJG9l9BAGYHXblnTkicHTWmLjieFRaqLQ50ccucC+xclWMpdk51TbsEAM1xjAt7+m4VQPdY1QDVmKxacD4gEAOqZKejVdOGqFyBnqEcxhgq4DIAJEiiOA9VgJsLbhMAozBKBbb0dRCAUyGU0GUA9NxTnhsX+gZCYS4STsyaYiGlzlcMyA/lK0Yu4A8qxo/MGSShGxJKoVpwws4pNZUIwjGoOnDJ6Vkc3qmAtQXgzPzJXOrbzk48c4FoawpNPT7J3S78CEvEXMX1xMtCWFTdhFvt0lo0usF40RI6TRQoZe0U9UCND8O1/1Z3mspLd9a/03scQNJql65+LIxqbzIIs+zkuUvgpQZ05D/obQnJdaTzaWPgoosrFVNGYBXfJ66hMfATUZw58zm31vt4FvhfW8ADcP/rGfD6R1MCcPSy1Q4dCZnY8ef07JxShIjJeJUD95cJH1LJxhJCQRGVRpmNVCjLBuAK1n+OC+6Zj2/efxjrZ47AkNwBeO8syxGOm7t5D56LlBvH45Eb7seYj0dCY70iZ7gsOXDhvatxa/9+WBBpjDNOaof69eqhWtUcpCUHEfRHse3P9diSVxEDB/RE0TxJDN8M7QDfnbNxdkXg5tOORbdxM3FGHeuMWBgvd6qBhv9Zis7NKykPMZhMdZrC2LzkG8zd3xhn/qs+AlQgV7b5aYdaMwTpGZlq+kr6lBbAxSL5qFO7K37ZOBlVgpzHEo1R2JO7k1vOPw3nvvIdutTahxtOPxcvzpijcvQSfgjA1Tgf32z+CdnWQV8+3R2benyAAY2T8cBJ9XDaW0txVjOtOFpEUyUBuJnv3o9RaTfh7Z41MP3W1si9birOaVXFtLZpwXj0nNIGP9/VEgitQ5cbPsaXY25XPFH8p6xlBOj8cV0bocbzi9C5iX0dYbxxSg46TdyG+lnJePiyXjj9uQ/QqYi6F588fDVWdPkPhhyfWeS0lg3A7cGIG/vgnWUBnNe5A6/lalWRlZaMQNCP3Vs3Yv3WEPoOvAYliIAWGk+rtvUdFsbEE8YBOKkFJ9FuFj3hCobTf6gSBMI4xVEEDLT4cZWSkoSWLZuhdi0CulpiPhDAhAnfIqrrCxCAVMymAhhUmNkJhxQQ5QiAOAWdbQfcZuYs0k1DNCsSUlvHkHZyPfpaxCFWeXYEmHTYmcBfY1xXIlJi5k2+FW7QCoTjZnQbIp4S8MfQsGYVNG9Uj2sManESilwMBoPMnOnnOG1Qic2IEVYAD8zM0fH0iGcQR6UHWGaeCmxLuCLZWtk7wLmGAgi5mLdf1Y4rKAipMcp3StFShVgmKYwfDYcQixEz6EMgJQ3B1AwqP66BPn1rs5RODqPYUMgrCeNT7yVlFx3aqg80+LuoO83aP1BtWn/bYEYSPE34rQkBpA55h42BigYn+m+bOVQzYKN9e0yy6aCFPiRf3YTlGtxuyfrHhfQmyrtzf2dfrLGkGYWq6Seg1w7R1K8GYf+cW5Y2hRnAFZUD16PTSn3NidY5Nzx3/tKSXm/e754FjogFPAB3RMzsdVKcBYiBoxemilen3VHxOCxnqTgGjgp5kyPFLzM+XxKmzUuI6rdMKxuAQyyMWZ+NwvPvfY/KLc/EiIcGIr0YdikWDgFBP+4f8QYeuXNAQifctkNZAFx5raD8XWswZPBtWLg5H+dd/yBu7dWhEMuxdepreHtOLtJSgig4uA/7Y5Vxy503oGI51vIuLYCjt+nKXxZgx4F8lZdyIHc/Mqs1Q4f2jVwmyd36G559/Gks+DOCy+55FD2OLVrpEZED6HrG8/j4h/tgqgiA6sxtxSsP3YMvl+3Bedfdj0EXHusqbp1oDkoCcOHcrRh572B8umg7jut1Jx6/6VykWuDzr99+xK1zMjDslMrwYTfG/rQVw64+L+F0HwqAm9D/RNQfORXtqtqqlhF83K0+Nl3wOGpXzsaUj6fg9tEj0bgIvZZJIx9D2iVD0LEYVZ6yALjyWsuJ2lEhlMYztmCF+ifdvOTcMwPn4AoHdsiX/NyQTQKHBmAn2XG82WGlHCcCEhE0qF8Hbdu2NIIUBw/k49vvftTPJa1wqJgGWy6enWkBieJ48vjkajSzYIWROfyf/GZJsxtw6q5053ouigEJBUlhaWNUtwPLoJF/dLM5+jvXZGhhD0Zg5hdxNuh8KiHQvEFtNKxTAwFtQ1WMO5k3k6IhqvPGoYdcmJ3rvilGjuq+RaKqJhwpU1IPKs+MygLoUEjFzFHYpREA4fqgDN6oHQqZdMoEEIgLhUjkJKyBW0AxOKSCGQgEEYmEVJFvEjFJomLeaRmaBZQiElbUh6rwLYvEBlk8BgFdwhDZpjMKp1JUW0BU3GK3t69smX5VxoAtqAtXM2jlkEVh9rRgD3VGtVd1OKQBb3qiCgG4OEwjTJvkDvIVO4qjdjirGqPeUDF3lR6TzJGAXDGQvd4Uixa/xrTKtOLVBbQZASAdPmkxn8LEUQ24i/rQ5mThT/eOK83ciayRTXNTG3PnL0t4rvelZ4EjbQEPwB1pi3v9FbJAsxaNGLwp9UkNwPjVa3aVv5tWtAolATj18rCcBQ5tcdS76N9lVqE8xLkKKXWzEqp4Ux7bzp2444478Oabbx5iT/93Tys9gDs815ifH0FKgoLsZe2tJABXmvaK2uSOP/dQAFwodz8C6YVZ0XDuXgQysrSWhi1xXnjElA/kDwaLzUv75wC4BMCdWBd1WeSqkiPJLJgwGE5OGV+7CiV0OasC+HRpEivnTAAcnxlVtRHr1a+L6tWrIT8vD8tXrMCBgwXGeeYQThFEcELl5EVsh4k5bIbDdhcKoXRNl+SuibPMeXnOY5F2tkRARQMO2wMwYFFZwd2yUd8szEyIYy5PbPtEU8hFd6fWeiyKzNQA2rVsjGqVstXfvGcXUHXeVN9aQ0SEV0S0hEFFTKlPqvIAKpeNASiBMy7+rfPitHKg/C3MphIp0YNkli1oQjWpDSrsTdfEwE0DRC1sQoAxJSPT5MAZ1tKEUUqxCS2kQeUUXAym+/5i0MLrQcgwB+A5syBNqOnS7zXF/GoW0AZOMue0jgm4SWiobD7QGlSr1cj16zFJvqSupSerwGxf2GGZChjpUhn2uhHW23r5mvO1MIxORTObKEa8RQP0+ELzAt5s5lktFx32y3Zwf1QKhgmhZCETEWXp1rcSuvVzyqrYZ3bv6NSKVT6EU9RBHUYbL/MW/Fqax7p3jGeBw24BD8AddhN7HZRkgWYtGxnxElGglD1p2V0sDsB9qAEcv9x4h9N2JtQObTSGuWVl4Eoa+N/83QNww/+mBf/3p5cHgCvtVRwKgCtt23/3uH8SgGOQI6qCui5kjBxkoZCJ/eIrZjaOnjbaezWqko7r5t77F4jlZsQc+1m5Xob9KZq2ZxDJ+Vr0sSX5bQDHOWRxTmqciroBUuqaiF3i3DF2kMmJlfw/1ZN5SLLDbPM4jBKM8IkJUyuCfTNy8E5dBtU6Ezx8XfpvBciiYVStmIF2zRsjM52Fgki2X8IkxQ4q2E8zKFK+IRohlozZJfooZk4DtxCxZ7oMAM+tHq+PxE4oTFRzU1qdkq6PWDpSoqRQShkiAZtQQUiBQy43weUcCOxRf8lpGUjOrAASxTQQy5obDk0UhlUzqGJuia7UUymskwhucGile0vHVrAUpGJCDa2XncFUpoSCsxFhO3pqPdvgT8oy6MEooKt3N1yMs2v5aUCki5Y7oY/u9U+nKKvboZamHYshtxGYSmeXTQuu1Re/mSGhqHoHygml1G0bARO19ji/Usi4bn1z0L0IAHfhqcyuSTiq3BliM/ptwcIyRvK4b1vvL88C5WYBD8CVmym9hg7VAs1aNWbFL3Ji1EtWnCpHureoEEpi38b/9y/zwjFbq/qFYL/E5/xUxjpwh3pBpTzPA3AegCvlUlGHeQCuZGu1blvHqA7yprvkxDoAzh1CKc8a2TJyPGsJRnOcZXFHtZPqUBNa48B8YaIHXOq48TSBYREETYr3KWOwREosXzdept5hgWwmNYLMCumoWCkbeXl52LFtJ8EkFfbHHiqLb/AVaWZOC41I0KY4zsL6CTCWWXByYE3Kcrw+pkJRLGIh9ediCCKM2tUqo3WzBkgOUqiiUq1SzarcMyrgreu1uRkmKBBFeW70X85ZY8XIsDonzGImVHJAiosTECAJDQqd1Ll+1J8U+qYacFJOgM6hvgNqTD4UhMOq/AABORLXIdBIfSenZyIpPR0FVBJAZtoheGy9C4vIdCJCbNYtXumRgZ9TGFwZRaEIXdxdgy+ZAxcwc61HoTxt5UhuR2zKBJok0uloVx2q6AqTNeDUQanmd0PEyW/cnwFAujSDPV5zF9u3i1nywkZKOLCIh8i9EIf01JrhnQwGW47P4ERounc+CLx17+fkIdtPlQtOWeqwdSbkVN8jWuly4aLfS34QeUd4FjgCFvAA3BEwstdF8RZo3rqJDp/UagBxLyk6e/LUossIxIdQmjAjKzyFcgM8APfPWYn/6xDK8rKEx8CxJf85DFwdHpBx6IhN0DBFOccKJlibRNrHjiVQ/rPU2CXk0qwbEyKWQOjB/k1DJHL+J663FAAAIABJREFUFQNkGBPO7XKDI3fItxq1dYprzUpImPHwbeImqsoYtGjRFNkVs5GXn4fflv2OP//colhIAWikDMgAhO2igIPuUGMG63ITqWgar1uHp1kOvv5JAgrN2VRHzRdRuW8tmtQnSKnZKg7pYwETnSdmwLcNNknSn0GXCpnU/xbWiMoLELgjgEH/1uZX41PATuUrukESATRqU4Xx62gN+jcpUzJLF0E4FFJqlcTyUQ5cUnqmUaHUy00WkpPDrczh2EQEXIQ1MjGTLtxvEJG7nTjxHJukc+eKudlTEyeswIeEFfKomMXU4zPMc+HMPAXW4kCcCxKpxeIoqrjDiu1VK1y28Fr6VnUvbCe0km9bU39N8eT6YvkWs9xXbUNn+1ffS7KRa4VCFgfgup68xAA42QAyrKce56Ilq8rr9eG141ngb1nAA3B/y3zeyeVhgeZtmvLDWF5kKpxI76rpeP/iREw+eG8H78LJS6nwJp16oc+e6jFw5TFf5dGGB+DKbkWPgSvZZq1a13aBEN6T156gqO9RDpz+TqLgbIfUvBTdG/cWHeYW57C5O1tFz52T64AzuQorTahQeGThK3XC6hTGEufbijRg0BpFUjCgwFvTpg253RiwZ+9+TJ06k4U9dHgflzqg39ntFal3d+imhE0WMoZx/h233HH0BRo4QhAaS8ViSPZH0bRRPTSuWxMBHzN0qiyAyjsLaFvokDerXEAkGmZ5fMW6scgJCZoo7kWpSUZVkW8q+C0snsk/U+8Hyq0j1o4BHv1J/dGnIFSgzhEQp1aMCiXkY1SYZjiM/FAIsUAS/ClpiJp5sF44AmYs7OaEvgrYtxCbzazqPG4H4ztsmelBEuUM9WetFFMfXvGdDgusGozv03nfSuitrBUeuhaiMei0MNiyW6UzOKdOH2fCavX4TFinM165B+2+nHw3uV+co+QulrnhW5g2QjhM2I1xNX9uhf9K2xf1q4weRTFwJy8xOYt26LQRdEEMi5etLvlB5B3hWeAIWMADcEfAyF4XxVugRZtmHPMuh1lPYnFyiguh/OC97czgyQs1EYBDDN9/NQ/vvPPOP2Y6cnNz8dFHH+GKK674x4zpSA3ks88+Q7du3Y5Ud4etnw0bNmDt2rU49dRTD1sf0vD333+Pzp07H/Z+DqWDrVu3Yt26dTj++OMP5fS/fU7fvn1RsWJFtGpDDJwdmKY3dozyJIuYyIdz38yDxy3eYRMP7C0a0ZdCA7afOcZnZbChygXEJ7DFNVD8zzqfz9TFFDEVJ/xNroFAWDDoR8sWTdGkcQMteOHDgQMFmPnzLOzdu5/DFMVbNwQi1d90s2wOMCuafXODUK4zp03lsDzmSxYwSQlE0bpZY9SqVklXjCFRGf6feOHRSAz+IBULkBDImAmNpG+U+iSFUmoVSlKLZKVKKLaM2U2fAnU09ZLHpgCajswgAEhMnuQfFoR0iQK/H0ECbZqNo/+SOA19KFSTihiESeCEvojHtRYbFT+nAkXYQJIrpl0wzZBJeQF+BUpooIPSTQ27uPWjSqBaLC8L8SQA3QnWNAN3uQ/cQZ3xIZ48dJ2PqRkwyQ8jRlSuzQV+9DhssRI7B0/OUVdsGDZiSqWcEO/iqmxWzbxxGCiztzImx23g+8LkrYmXq81IDFyP/olDKM8/kYp0W6UPNEq1mb/Fy/74288rrwHPAuVhAQ/AlYcVvTb+lgUIwNGLVTkV6p2lX3UWKzd5aouEfZCAyfhxO1gaWpwoCQOywqjo5BnfL8GWLVv+1ljL8+Tdu3fj4YcfxrPPPluezf6faOuJJ57Avffe+39irMUNctmyZVi4cCEuvfTSw34tY8aMwTXXFC5iftg7LkUHq1evBoWT9ujRoxRHl/8h1atXV+F3rdrW1eGTjlPqZCpRv3YZARNfpSPS+HUokW+F3N9EJJQV42hym/SDSJ5HXI9M5zBZDqotzuC2SBwtYzmuGn3oHDbnLBUayAohCPp9aKYBnAoXpFIcq9Zg6ZJfFaOkAIsdzamcVEsR02b1dNia45wXnjvz7C0EZoTV0z8opcYoUpN8aNuiKarnaAVKJWBCZWQCXLeTBmciKihfLaILkPNMUi04Amt0MargdwwIUYijEiehYuAFrGKpioFz8WZVp1IBPPqBmmfHX8oG+IPE/MVUKQFlSypro9um45Q4lpbdpyLzBWRXhZqEodTF1xUK0TayNgaM0qQSRNTqjYXQn5OHxmBGbM0FyRlzM7iIj6i0u1Vn6dqceoB8rmHorHVueDo+wAjXgN7HNnDni2EsFv9vERqx8u6sZWIYRS0/ySIvMuJEN5Wc7Fwns2dOfh2zo5p5M+N2l8wQktJEWmqjde9XGd2LAHBdT1oiJjbMng1i6VqW/OoxcOX/BPdaPBQLeADuUKzmnVOuFmjRVgM4ybB3kJh5ExYvYrJT3m56p9tZ1vxa4hfTrB//WfK/noiJJ2JSlhvJC6Es2VrMwKmALsMqsIto3DlLjdEBcHyIZsoKsRTxDrnxo41Ta0LH4vLWRPpcHHAb1LmLOrsD0uxQNBsRCBAQBkdAoCMjHwWVGSQWrlbNGqharZoCNL8uX4G8vAL4/ZIDx0CCnVsOQ1OgSZg5CdVLADKEwYrvm4k2AQLOXDlsEAGjGNIJwLVsipzsTFV+joplM7pgMEbMG/1NpQI0tmQ7ayGSaDSswBTlrdGH67cxMKP/Upio+t2MRY+JSgFodVLJ0yLQL/l0Ihtvimyr9oihC3ChcTU4ytrzI+QP0sBVuCa3ZbtSDBgJJBosp48hzCcCKiIowmCaGbl4cG2gjPVOdNaGGysaoCIn6cLkInLjQC+HOJRRyzq1TrUUUeMVUJ2/zSaEsGx2KoON0fT1O8qm3JMAQk6hsHYOLIQqWI/Wl3wtxyuVVQeZanDu5jqt2B7Vp8qBK5KBW2LRqjyHXD+Q7xXqa7EH4Ep+EHtHHBELeADuiJjZ66Q4C7Ro10zv/vFRKkzEvWWI4gDcR/+lQt7uwCmHkXPClzwA989Zh14OXNnnwgNwJduMAJwRURAQYlKPNPtGQh5CCgnbr51Nm3Qw3EDiSDR+VllDKsybSS6R41CKA0vHknuvQIawKgkuz9W1Bles6ihlErTzLxAiFtFiKQIsNKFFjIoZsZRM0EyQUVAUURUNeV3y7QQ8tANtG8Yco9UDtWGZSJNnr6KOWCEwFkGFtCS0btEE2RlpSEkOwBcIamLRp8ASsWGRcFSDIM3uqFIBrCSpcGYkilA4pP7LJQL8ipUTURNRjFR5cjYjZoAEF/WmjpWTTuGYutC3AU1+vwJwFK5pMikJwPkDiPiTEaNQVF2SQAAcz69T588N7GwIpd91cYysTJEAKlmnAYpQMYyjpSyp6xmqkEFrvhQgt4KJJfRQFC4trK2BvLOS7VIGJvfLDseU3QiDrt2lA+xNCxqDExbqLgfggEVeUCaP3YpgNEydbDaIqImIrijcZ9d8k3tScihlPmRroXgAd26HxbokQYKwYe0tewxcyc9h74gjYwEPwB0ZO3u9FGOBFu2a69AN7egUAnDA5GmJQyjHv79DlRGI//COJjscKrkaPo+B+wetQg/AlX0yPABXss1ataltcpwENumINb1JRE8CYqFMvLWhIyRCreReCh8R798q59kKNzPOqsXVUI4Psz7amTf8Ff9tCyfYMXMSAKcjzs1x7FcLGtP/1WFnznj4ukU4Qr53CA8nPM6KDtUDsoQxLBMoDEzdmevlgE7GSuxAc04SfRtBhdQk/H/svQe4nVWVPv6ee87tyU3vPSQkoQSRqqKiUhUpARVUcMSZER10nPmpM4qOOjqoY8WKZZQZRqpYwC5F6SKdUEU6hJKEJKTce+r/WW3vtb9zzr1JIAn/Z777PJB7T/m+/a299t7rXe8quy1ZgHED0mCeQid5PijPicA1hcdZiX7NPSP0WKlWJTeNGngT61alVgJSsZLbCVADb61MSewcgWPOkwunS4FZO+sxJuwNfU+AHIflKfBhsKhFVQjEEYsp4ZclFDo70Sh2oxK0SEMPWTwKgvmZLdfSZEoMWwRKSdi/K70fyvwbELTS/hpNYv3sbGqtbmQEaQKoRH+UfSQ5ycSnXgctnEJvWaVVYwMTLfd9AS1ksYVjQ/QpBZPt1lOSE+fy32QsqnKOdfNjZz5dW0RYcRJ7BgHQ6kBQwG+LjK5LTbzb5cAdvv8dmudK4ZnRAaMzyMJbnjNwW7NF5t/ZBhLIAdw2EGp+yS2TwKKli/gLMS7ef1928s0BcM3ear5qOMz+9Ie8CuWWzcy2+3QO4LZctjmAG1lmVIUyGluy/iOGkTBKghGyL1ipBe0Vl1qs4bvycrujUuGUR3DDDNPvURYaxh9Xw1pINgfCGNhkWxUog+Y+Z3a5XT8FaBGUSV5Xc7NxA3/m9EofR69q/2SqDbJ7jIfpGTxh/MI4GMDVuW3AQF8Xlu6yEGNG9QVDm8InOfJCe8aRSCR0UcEIhQNSqX8qTOJy4Ox9znHTxt4M7ijfTYEGMXPEYNFnOdRSBU6fZxZUwyPlX2qqLvlwFIrJIKEueXcMDinMsdQNdPWgomF1dsYICybPLPMhsvbhsB4U+6hB0TDXysJAsSv9HwGKKZjnf01HLSdPPkP5g6a7SRsDp6NpfmOkK6N6NSM1K8pjeuIiHoct2BNDgFsvEgN1rcJEbRnaSoxRpfIKyS8UDNJwVJ5Px3LSNZa9tT2Ae/3+FEJp0Txu3WmuI4XALr/rwZE3ovwTuQS2gwRyALcdhJzfYngJLFq6c5KbkVbP2nwAZ3eJju8Yq08b+Z/+eM9WT0VtcA0uuepe7L/3Ukwd19viOuTh7MA1l1+BaYv3wLzp47Voeftbvphy4DatfAiXL1+N/fbaHRNHU06K+2nUsHbtevQPjAGnpyTvWfloMT+omAD1X+rq7kHReZuzUthWAO6vt12JyrhFmD9rCrqy9k2tjKdXb8LkSWO2Wg+yX9zcPnAbH78Otz87BUsXzUFfp5Qu39KfLQNwdTx81U/x9KSXYumCOehumji5+21X/RE9sxdh3swp6KLkKf2prXsIDz9bRE9XF8ZPmoyeUlaY6ehfiD5w5SdvxA0rRmHpovls5G/NzxJqI8A/EXQkbBtrqchfPmEAL5iF8fvaGy5U1HPWtzdczZjd/PF6uNUsV2aGuDw69Y6zMWaYOte42D2tgD+OYNBXDawp2xcAXKRvXOXItNl0fB5nwCdUYyzgoaPkkiH0RPR/waImZYFTpUIDY/q6sfuSBRjo70VRC40wgNOS/lJopcjl+ylEkUGIDoF+F+ZNYAn/ztUhqcG35LjVKtLs2/6msdDftB1Zvzii7Kwvn1Wi5O8y86by52qXVOmyGlhEhqHFTtRLXVyF0rTGgLeAcpOXALiYcWYRIQQSJT+ONUHVIQVwohfGJJmWcNXFTHEur3cmcwunNHAWAZfOhwc1OkdK1oW+a1mgn1SkVGyTArI2lJwboOTjKVC19ZT0eoskYQBz+n2Wly0dfU3roogDIUWR2lrA+EnNlUMDxxw/Acve1roKJQG4wBw7XY/N1YE773lo85d6/slcAttQAjmA24bCzS+9eRIgBi7kvVneijfCUGjPwJ23CkkOXOYM8QfXn/74/Bi4ytobsNPbl+OBS05GKfNo5aevxL6Hfwbn/eocfHDZO/HNKy7BnBFs0O0F4B647Rb0zt8d00ZnR52crHjkxnOw35fH44lzD09ye8gcu/RLR+Jvb3gHHjj/TQkwffYvV+GNR7wVhZm7Ye7cOZgweCvOvLyEa267DHtN7m6rANsKwNVrg/juO/bCtDPuxFETnAm66Ql8+r1/g6/+dhX+67eX4Zjdx26eco7wqeEAXFIYoFHHHV94OS7f93/xjwcu4Ks+tvyP+PWNj2LSQC82blyP1StX4v7lf0Z19zfjG//YXM1xywAcRZdV8KXXzMHCr96Ko/ac3PJJ6rUq/vnIl2O/r1yJE3bucQKr48kH78E9D63C0lccgPHd2x7Akel23w9PxJefOwFnvv8NWzU/KYCLY45mtIRQ1jX3TWw0Yeaioa3fCyDIema5Ih82uqY4w3TYyn2563ugqI2JLX/X7108hJT54lfMeGdj1ULkPETIRsmJxcugihP8NA9Jv+59LKFnWvIIWaM8/ZvcVsQ0MQPCwpR7CCMmlRyZz+Cy9nV0FhoY208AbmeMHd2njBftS5IPSOeAlIbXlgIc/6pcXp0YNMlzI6aFgA85jEwuxLQRa0Y5a8y2cV4boUEZT6Riic2T56DrULgmFxbhOiodqFYrHK4ZdILZP6lgyZUnO7pQK3WCMuMETNEYjQVS9i1UU47yEoAhspC+ZWll0iB2BSI+xFaYJQ/o0vVoTobsHEpT9JRxDbkFNBp6bgLR2leQxS0CbYq2lJ6Jxi9mGEOnM9mdIlsgRVIaNGTThVzKJQzwxxYCMcfN3o934JBUFYwtmQ51RMX7upzBhuTALXubOxzc2A/fTxp5W3imOZONSaV/cwC3VVtz/qVtIIEcwG0DoeaX3DIJLF66WFyTzhMX86TFY/e7KyXMMvtz4bmr8OPzpYhJ2P59aFF4vYHNDaGsPnsnPvKhL6Jj1s6YUVyB712+Crdc/iOUqo9g8TuuxvIfvRVP3XEtbnqijOlju/DUE4+iMus12PSpfTHlSzfgG6e8F2f89seYlSGysmMfCcA9ffMFOP/PGzFhoBuFWgXPPL0CK554DLff+QS+9NOLsNjZ2/7alQ0rcMqhr8SeX7kKp+4zDeXnHsZbDn0fzrr2Yhj3VF55J/7t705C5zFfwydOfAWIYHlm+S+w9xmj8ND3DkwA3PXnfhzv++HD2G+3mXjlwUfiyIP3RW+G0WnUy/ivfzoCF2w6FGd98VRMH2gP3miszx/ANfDYdefiI9+9GrvvuTv++psfYexxX8DnT94fPz/tFej98LU4JBBtdXzkhMNwwKfPwyGzSjjrXS/DPt++DS8ZDtBupgoPB+DWP34tDjnsU/j5bb/FpA7gke+/BpfuehZOftkc0dVaGU8+/jjqXf3o6+1Bd1cXHjj7H3B26T34/Ml7N42gHYBbdfPF+M2DPXjDEQejb8Nf8J63HIdx7/s1vnjkDJxzxGwMnH4zjlg6EcsvPQtnnHcLdnvpYtz6nc/gkPOW44Ql4/DJEw7D0tN/jmXzumlQeOjGS3D5/Q0s2XkBNt75Y7z/jBvx35dciL2n97WVypYycE/8+Sc45SNfx+i5SzCmsQpXPrgYN136Kaz91Sn4zCPL8LX3HrKZM5B+bAnlwDlDkA1rizjk1+nIoxA5D9JagVNj5qwghV7V2IqQSiRsQqsrGP4LdFG4v9II4VruHlbq3R4rADYrEGkMisacW4ihfp4P9IQWCrtiCOzL4kSBWPZfCtCCEZyUlI83k7A8Ay8SoEpXCkVMNG1Otndh4Mb1d2PpLoswuo82MPqAlPsnBq5I1R3px4EKCZOscwiljIeKh9DvNfm3LqDCWDcKoeRwRwUlZQ6hpFYFUlXSFIKLn3DFTguZrGkTeHCBFLoOgYESFRChYikEDgnMdZTQ6OxmMEdFVOKPk92wlpWM1yopBt2x+FXVJnlfQBYzpyZ2F1YpX9EeqMZ2UphpqI5pemv0VauCI8YU2sqxyBUtyWKPaANVnQs5bJHLbpKFgcEk303PeenPp/rJCiCg1n7oVy7cwrmR5mRJ17sBQct7428rUDZm03+D7nfs2yiEsj2AIx0Ljgd1kvi8vjvvyUMot2pzzr/0gksgB3AvuEjzC26pBJa8ZIk6BaWXDvv2LMRDD4d2feAMwPExEBzSLZLtCwVcd/mdWza0+np84sQ3Y8H7v4VD5/WjvumveO0nH8EdP3wzMLgSpxxzPE7+xn+heM8F+O/ed+Ggr++NsV+4Hl8/5f34xq/Pw/TnCeAa9Sruu+1WdIydjIFR/ejr60Nfxwocvv/f4Be3XYnhCL7VFx+Fd1//Crxmeg82bFyDH194Gy7/80Xop7CjDffiZSdfhP/5/IkYuucn+M8r+vCjz/8dA7hXfG887j3j5WxCrHngenzv/Cux+IDDcPgBS1GsbcSt11+Fn/3kJ9jvxI/j9XvORL28Fj/9/jdw59BUHPTaV2KgsB4P3nkj/nDNrXjFSZ/Asn2ntJT58wdw8bIb7rsIx37qZpx15scwplDGeR89GHM+cwNeOxCsYHztvUehtuwr+MCrJ+P0o/fGceffhUWjti6U0T9QewBXx/9+7Hj8svPtOPcTR/JXCMBdtcf/4G37zGqrh997/3uw+8e/jv0nNbOl7QBco7oBp73x5Vj4ycvxzv0m4IYLPoYvlf4R5y+bxABuzGdvwRt2jwbLI9eciWU/6MQPP7APykNDOPO0D+KN3/09jjTKuFHHjb8+G+dffhdWPvMUJkybhlJnPw5ediJet6eAz+zPlgI4+j4Z00VsxGeOfRVe9q3r8brp3Xj6F6fgs4++CV95z+u2bK3qpyOAi/FWgX1jY9f3gaM9I2MYKrYKlR5czJYZo1kTMhQOcW+EgzWwA9EwDaFoAcepMR++T8U3sq+5cETfGNwBSrZd9X+BqXOhkkYURVAmN+SxauEJLXURRxJaDfAOq1+IrIeAp3gdIUQE0kr0g0lCwBJFD4/v78HSXRajv6eL2TXCWcy8FUsCRjQEVAx4Yu6k6qSUn5TebbLfS2+3Wk3yzIiBY0ZOC5oYgKOiKBJOGfcDcgoSOKBr0T0JxFG4JP1dpKqYaGBwaIgLpoRMSS2IVaVm4dT6gIBc6PFH45FnlJ+gSJmiHjavsTpHAv5D8pcAkZDTpYVMoqTlWwY2fMhkUo2SZMSFWXwz+SyEtzmzuVQAl/oZwv2imjuvqaIl5RijQyNhqGMjbh576Esn8pIzX20A16sv6HW4quZcMqusDb8dj27jIxaNx6M6aqJddsL4tiGUh+1LIZR17kvLbKm2NrKCMHSNnIHbqq05/9I2kEAO4LaBUPNLbpkEFu+xWM87PcrEohBjSw2Q9kVMhIGjn9C/J5ofoSobHQ7XXb4FfeBq63Hmpz6Km57rw5vediLWPXAfps/qwd//zyBu+/YxnEXzxX86EUd+7mw0rvkCNr78g3j07Qtw62s+jl+f83v8/MofYfII+GAkBs4eoza4HpViL3o6ixh86Hd442n34/c/eu+wQl7zu7fjux0fxt/uPRd9fTW877hT8fWLfwTyeVfX3oD9PvE4rv/KMWisuAzL/uUKXHL2Z7By+S+w6wevw7t2XoXFR/0NXjpjGpYsmsPsnP9plJ/D02srGN1dw333P45pC3bBlIEIJ2vVMp58+D48/PRGzFy0B2aPb2bjXigAt+mRq/CuD30Tc/c7Coft1oPH1hXwwC/+Awd988/Yn9Cq/tQ2PoNf/uxiPLWxgHl7HYKD9pR+Yc/3pzWAq+Fn3/w0HplyCPatX4kf/GU+vnvamxnAnfHkERjY9CRGz90HL1k4mYPP6tUy1q9fjw0bNuCcn12BPReNx6p1BRz1z5/GIXMjzTpcCOW33vpy3Lzz23HA3D48fNMvcP/h38PZrx+Hc46Yg3GfvwWH7zqeH/XBa8/FR8+8HvMWL8VbD5yDFUO9+PF//huO+u5v8PqZwP133IGnnl0NjFuAcY//Euc9uxSfOO6luP+uO/DgyjoOO+jlLUW2NQAOqOGyb/8j/u2GPfGDtwAXLN+IcSt+ggcXfwJf+rsDt2pqllAfOGUt4gXE8Ld8NwECVshEPpXmyYlh6lJg7EPBhPQmcJIbJBeTn4imhF0Qk9B9QC8bbHk7ji00zyoDxu+ITU2fy0ItJ65MFUC2oc2nZWAtjEVArYT2RebFMyECTJSlMfZEC394sBCExDKwvl4WMihC6exoYMKoXmbg+nqI8SVgJsVLuGiJVp00WM0hgMqw0TUZ1FGFSQJkWjGSWwCooV2plJl5o7/peay4CQE4qTYpjcw5DFMBIn2f+sHRfJcrQ1zpkn7o9XKlIqCOmo0baCx0oEytBGj1hkqTceK5A50qDzdS1/kQnZLwSQO2gm9EAZhl014NxiTFeWgVbimvWV5jdsFw37wkj8vlhFsbCm3gznlpyvaaPoem6vZojoELcx1xqoYyxjDjOHZl/RIQGrUlWSbuISyvzVhGC/20oiTBycKtINJDKuBg8zm4VXcsFzEZJoTSEiy5uqnlzjES5LlbnjNwW7U351964SWQA7gXXqb5FbdQAouWLg7J2sHw8c7b4apQUg4chVCyo1bMsGhcyW+WNL25AK667hH86L9+hHmv/1u8bOLTeM8HzsT3z/46UHsUB37ur7jiNAkxvPDrH8eK3jnoQQmvevNJePzDB2Hqf/wS3/ncN/CfX/gQg6XhfjYXwD11y2/whmUfxjduvAXj//QD/Gzcm/Dhlw2fw/Xcle/G5x44DK+Z3od6oYwffPcS/O+F39XcvQZ+9c2P4w+PF1DeWMFb//lj2Hf2KDyz/Jc49OK5uOmju+KqC76J8/94DyZNm4Hx4waw/tEbsGLSy7GgsBaPPfQQ1g1VMWZgNB5/cjUWLNoZE8eNQeWOb+MvU07CHlP7sGnjBqxfvwHzDzgJb3vd/CYxPH8A18Djt/wOXzxnOT7+7x/Ao7/6HH7w4BKc8cFl+P1X34I93n8+Jqxbjm9+68fY2DMRUyeORV9fLzrqFax/7jmse24t7r39dtQn7YvT/+NUjBsmPXC4OWwGcDVc/bP/BRYdggOWTAMaQ/jld76Eg//+I3jqrINwxz7n4fW7T8KKu6/GL//0KHbddTEmT56MKZMmYvVD96IxeR5mjevGmmfXonfcJPQ6J8BwAO67b38VBj7yKxy/6yjc/NPT8b2xp+LbrxnAOUfMxYT/vAWHLunHn351Lq54cBQ+fOoyPHn5Z/Hd4t/gk6+ejs+/9304/PNfw6y1y/HTi68ABiZzk+We+kM487crcdJ/Tsw9AAAgAElEQVRrd8G6Nauw/JY/Y3Ds7vjSpz+ArkyBmi0GcI0qLv+fL+D3z+2O48b+EVdMfA/+32Hz8cwvTsGXn3obPveuV27hLiIfDwycK88fgBsbqVbswLz9skM0BUGGZt5kfIpx6Ov3pDAss1m1HbnfndJdSu4QLGT+KzH89Zq+mEJAmN54dWF0ZrwnJIhcuDnlz/XRjMSZMSyGMD1szTykCwflJ1EAx3lj1gOu0ECxoyEM3JJFGNXbExk3YuAYvMkcWb6agd7wLGRUE2Dj4ibSvJuACocMclETaepN16gqGKLPEngjRsZAnCZ6hbYBPGYGWzJeyoMjAENFVsrlMkrFEhdlYpavUUe1UEK9QFUy1cmo86fBnCIcC2901SUjQ6V5g+pbYG3MgBCj86SgjZTNT3+MCQ2xiKH+voE3u6YVM+H8M72P5P1pT0FjapXV4vtIHKw+ivdKWBimhv4GJs2qkEYdi+CsmVH2uXjJc1nKqS4JWxuWNyi6YVE6vql4lGFYaRaWqjpF11jGbQSGz4FLw56VoVQdv+vevIjJVm3O+ZdecAnkAO4FF2l+wS2VAAM4I9/YI2jWihkx1EZgScvLUg84KmIidolzM9sJqgcr/XPtZoVQDuG3f7gPr3v17oF5GtqwCpf9979j+tEfwmPrunHE4klxLPUh3HLNlXi6Ngozp4zF4LpncN3NT+Ad7z4eo7MVGzNPsLkAjr528kGH4QM//TXWXf8zvOSgYzAqe5Znrl15/Oe4F6/Cd058A44++1LMXvMwFu6ayrBReQ73/eURjJ48G9MnjsYzd/4Ky65egqvePa9J1n8+9x9xzV5fwAd2TgM3a+VNeHrlGvRPnIIN5x6IPyw9HyfsOW1EFXi+AG7VA9fg1upueN3OY/DoPTfj/qc2YGBgACivw/133Yl9TzgF8xRBl9euwG33PIbR48ZyO+Pq4AYMDizES+eOHnGcI31g5CqUDax66Fb8/Zs+gU999kCM3utUzBknMqytfwynnXIyVh30TZx54jwMPnEZXvrWK3DbVZ9rCf6HA3A//JsDcdmkg7DLmDoeWH4LDvz8hXj7nBLOOWIeJn3hFiwcvBOVmXth4aQePPvgtbjo8kfxtne8GcWnr8Xb/u7L+OBZ52O/SSVUhtZjcO0qPP2chJYRm7pp0xAmzlnC+Z7tfrYEwDXK63D1Jedj1cxDcfR+s1EffAaHvfQk/OT2X2Pjb07BGc+chP94Z2umb6T54Ebevsk1bwxqCRo4CDlEBhb0X0Y6zQ4gnwXnIVZCPji3kYzRH63ZY7YFEHIY0BgZvkogNByIcpUlgzyMaWlCa24vDQ2mPXh0VQHdvpu0LnBGsLA0XiLKVmaev1AvMAknbI5UpiSCjTq+jR/Vg6WLF6K3t4fZLi7bL3SLMoUyD1yoxFgvvS+zcR7A8VxLL7dQsKPeQKVaY/bNXmO6TXu+sXy1GqI1786yZPR3hXLguMiJAJ2i9okr12uoFIqocUVI3eQViNn9ikVpLu0ZMGErtZ16AGs+/9FYWtGeAOgMwIU9PxyWUlQkzH3E5nIepnMjj+3m3vB5gWSqC0XXgBUxSa4TwJ89hysO4p0PLR0EVoElPhfLXJU8FHZRsBselXVA1k9S+MWKoPg+ca1AsDlwnWPjmBPG49i3tq5CSUVMREbq/A19ZLWCab2OHMCNtAvn728vCeQAbntJOr9PWwlwCKXbpLcewNmBkBotckYUcM1lW5gDRwf+c/fhhCNOxWn/8wP84SMHY8G/X4s3LBg3zGwO4bjD341v/eKsrQ+hbNSx/rkN6OgsSTJ1vY73LjsJHzj7B5hTqqFcHsRguYZRE6ZinKdo0MCm9RvQ0dXN3mI6iE476g14/Zk/xj7jO1Ae2oShKjAwYSL6NC7yum+fjM/dsy9+fsYpWPPQTTh7cDe8b3FzyONNF3wQN+77Obx7bkpVVdc/jS9/8C34w6vPxQ/rJ+Dml16Iw5e0Phy90J4vgMtOAHnGJfSpgYs/fiAm/esf8TIXQnn6Ow/BzI9egpMWduOZ5d/BvzyxDD84xAHxrVyfIwG4FTeej6O/tAJXn3USjtnjdfjKdTdg4biYHPnYn8/BkpPPwwkHzMKo3hp+df8s3HHxaWiVPjkcgHv0hj9h4KX7YUyGSSQAN/lLt+KgRa51QqOML+81Co8cTCxxBX/4+e/w6ctvxMHT5cvVDY/g9DN+hn1etjd2mjMDV3/nw/jLgWfgs4dPfWEAXL3K+UOtfBCUA/f11e/Ep0/ab6tmhBi4wNaoGSb2pDBuYqaStW1VAIOpZqSMu286Qv9XDGD0r3qWIjt8x2bF7SmJsgz4yVXp46GyPWnXTgM2DeDwd0N4owOIKXESe8o1AU69BT+OjTVBdJn+XikItVB3j1vjJwTA0fKkAoETR/dyFcrurk5muDo0941rTXJEpYAirUURiMkQTqmtBThMkgqmaLgkh0wy+1bnVibMyCn7Vurs1MImxNwJgAsAxxn30gic8uCKnDdHbQqEAYtGfbXewBCNtdgZi+HwSIjNopBPrZLZAsB594DBW6myKO9Ic4GUjYu5YT4EMvZNDXnjXMkzhvzRWPw0W5ipgFW6S0dgIP1sepDH2hBU18I/JfdMyvcIAI1PkFU4vw4MFOk6dOGJoaiL3VCXFYWgBkUwR4Ldk0E/pUZaCHBsAM5PJz04NDRUPCT0lWXURqANgDtsv9sD+SYaZAA7rr88B26rtub8S9tAAjmA2wZCzS+5ZRLwAC6c1mKZhAu1Y+CIfRMGLsZdJGFGwVPX2CoAt/a2c3DwJx/FDT/9F9SeOAvH/mZP/OzkPYZ5wCEcd8Sp+M7F38OErWbg6rjjkq/giFPOxKHHHYOF8+dh1szpGDfQj85SCbXBtXj4oUcw+eB34cgFvjJgHbf+/Ks48UPfx0sOOADTp03HpInj0dsJDA4OcVjjYLmOV7z7Yzh8lrAp6/70WZx84RT8+Isn89/EuHSUupqM61su+ijue+XpeEuLavT3XvY1fHjdW3HR/g9iaMJe6O8a4cFfkCqU7aaggYs/eTDmf+RS7OZw6E8+9XdYccwZ+IelfXjyxq/iwfn/gJeNH6HKzGao8UgA7tr/PQ3f6TkV/33cVFz9gV2x/u+vxGG7RID7xM0X4tjLdsN1H1oCVB7GYe+5CL/8/j9rp7J0AFvaRoC+fc4R8zH1q7fitQtCRReCaPjhARPxml8+jTkDnfjU24/Dq79yPl4zuXUc6U/+/WTcd/jX8K/7jGorkS1h4IYTKwG4769/Dz56/HBrrP0VFnMfuBTARJNSQ/TC183AY5NZc5FUdzWO0Bu2BgEFT4Wa7mJw6zWN8xDLUV9MmBMFAq5cexhOJkdI8qH81fVGXPXDyUBs0/hjf/P9U6Blfwv7YYBWfuc2A4aa3Hct7DQNyXTGu5bD99DSeo/za7o1U10IYsCnjunHbrssQk+XFC0hXo7LwXcQoJDBW580aX0gP8y+aVEOCpW0vD1y3ggo0e/X6xw+SSCO7m2tBwrEimmFRgNwBmaIbaM8OHq/XCZ4RtUpSxgcHJQ8s1DyX/jEwTpQ54bfVndTqCABe9qnTlk2nyfoWTibM2PbGMCF78R+bwbtjIVyxyKPM8pIvmOhlpYjGAucqHaq/pC8OLRUVSwwdKo/CVunTGfMLVMwpt/l+TZg6BaDEXo6gVLaxYWKxo9GJjjCQQWHWmXTL6hwCa1QaWG3fG1VeUk1jCyovSchlK2djAHAaXsCyTEUFtZ+X353XoVyuD08f2/7SSAHcNtP1vmd2khg8R5WhdJ9IAA42YAvvbp1CCUDOC1ikr28HVxmWFxz6ZYzcKiXccWPPo/T/+t3GFj4WnzrjI9jSt9wCVMV/L9Pfwef//ipTb3isuPbkhDKbaU8FM5215334Tmi5uo1rN80iMX7vgozM828H7jlZ+jc/WjMavHolQ3P4JJfX4WOEjXerWDdmtUYu/PLcfQrd2s77BeagfM3uuLMd2DvU/4bPkDyhm9/DOd17ImD5vSjUB/C1L0Px56Tt65ZtL/XSACOiqd8/SOn4tw/rcABJ34Mp59yMLpdw+xVd/8B/3zTGPz7KyeggGdx1uVP4N/eeXhLuW0NgPvF216G2WdciaUTPVit4aKj5+KJN56OGRPG4oqLLsc/fe8rmN8mafPXZ5yOvrf/K149jEfihQJway7/MH7d90GcsH/rvnUjrYPFu05v+REDIVayXgxKzX1jg8+xc/ye7RoOGVnIl4/KDNxJBkEF3BTDzJKwSrPCQydiRxdq4KHxhsLCRSAmuVmxUbYYs85q1twrCRWUtwywEStjOcF2+BuLEu8hX/I5xRHXGURNw+cE78UxskGvX2JuipkSAXDTxg9g98UL0dlZVMCibQSYMZH7ctl/fSZu5K0/XHGSeK5qVQqUcKESKWJiz0iAjZm0wLIVuK9brVFjVoZBIOe6RblaewEucMLgkBjDDmwaHOS/qUqlhPCRSDswVAcqIXdSuSgGRvQZK4cc2TS5pxUciUxW4H9d8RYDOXIEauEWDeuTuQuaEQCKzF0053wRj8A0ajVKmSqdR+dkkBovovdypVTngjLJ4uH/m+rRI0tFyDiMwKq5UE76NfZui2smaK8DgZE1d5UmvadE78WAz4FlW7tBGhZmqWDu2BMmDgvgpKCmOYRVV8LaLyBvIzDSLpy/v70kkAO47SXp/D5tJbB4j12C9y6kcHByeiy53JaBO38VLjp/dSa8x4UTcVKLHElXX7p8u8wCGQvElI3082IAcCONcVu9vy0BXK06hGIpDQOtV8qol7qaKmo+3+cbCcBtzvWzBEq772wNgKts2IBif39SgIOuX934HIp9o8VQc4UNWt2bwsgInHuIkv3cCwXgqDdevaOLQ+225mfxbgrgPPEUTjn6RftpMf5w1SnD06V5SzIGHUwI4UrBSoR6sfJiiwhFZYzE+GWDM3P6WhgivSUhaimIspEEW90Z0lFWxAAJQIiMmVYw1NqVWdFyqF0CRLOsXbx6wsoYYEueQw17ZaZEdGLY05x2FOqYPmEsdl20EyhPjIqDUCNwKzhCAIpAloEzAlGyhct1Q7gk57zFSpT0LvVts8/WGtIHToCT1OykzxPjZD3FCPh5IBOeTcESFUOhcEoqYkLyFJKQcvs6UGl0oFIvoK5AmuGOI0w9qLb15RnMRLdZLu0VPlYAFSaI9UDDBoU5lqItVulUmEljumIpfMvvFLZVKnQySLI+ifrcfvb92BP5BPU1ICdKEJ7CnAYtm5XrmexRpiq36Tz9STLxfzNeCyx17KMnsjRYqyPItCgI7GijgWUnTBw2B86Kq1hBGwuj5OcvNHDXPQ9vzdaUfyeXwAsugRzAveAizS+4pRJYtHSJ658TN2M7PGjTbtfIm9g3+s9v9OH+ZnDpv1f/fvsAuM19/hzAnb65onrRfu6FAHCb+3BbA+A299rP93MvFIB7vuNY7Bt5qyUayTBx2TvuQMrdGwPnDMpoitKbWjFQwyw9CSDWtB+1O1JdpKMHPpHlcFZmpCCCOWqXTrkVI7piVT/bJ33Jc19oxJg0ej/kBTmEySHnFnpmwxdkH4BANixddmlh4TxYNGaGjG9p4UbjVAauo4Ai6pg1ZQKW7DQXxZKANbm3zgsDpQ5XsELBieaziaQFpJKDr07NvK1XlzKOxKZVlbWTXm9S0IR+kpBM7UFnsyeNveNkVitl+Q7nxVFYZGyoXSHQ2ehA3cJHWV7ClsmPzloL0E8hjkEfGPMb16hfVS+mMHZFKaJCLQYCwyk3EYa1RU6kvKljifqoH+f7CUCWYSoXF0Yt95Hx+99j9VJH2zH4dz/8vAoeM54pYUhNNumz8qwG4WXAWXiWyDzadbh/oDmhuH+gC2VVffCqTUI55ngqYtI6//nw/e9QB4hW5+QQXgdpG1TE5JH0mfO/cgnsIAnkAG4HCT6/bZQAVaGUDdxJJYllHx7AXXTB6gDgEkPJhfTQla/emhDKbThROYDLAdyWqFcO4EaW1qJdp4shGELEslScgDgGZfaWATi9fMYkZYaIgYgxQU2ArUUOWnaowZAPyW+x5LuOlS/ryD5/CX9Qi8neniUz4z7AAgVjDOC0SbaZ/aH4iN1MP6sYIAIRD/gyOYZNs0IGvAU+0Gc7ACLSCKKVCg3MnTYZi3aaI1UmGbBRLpk27aZ+cNxEWcCfsHEE1kQ0zE7WqFiJ5L1xCKUW6+C/CTQS+0bsGX+voRUqFaZYo3Fl3xjYafhfIm/NhTPWR8IyufMbP325XkCtUGQAJ/oS0YrMlZS6V4TrEY7qp821uhMkYUurjurc6hnIwIcBHIW/GrDQe3psEYYRgbXcWJ9d54S1J/s91wfQLR/HGscvicNAlTXQjvaIqRy8c0PGH5/RY1s5/51rhEGgz0eNDgsBvCLbsNbp81zwS+XJ8pJnD2tHn5laCLQFcFyFUhlsCyJ1eZh0vZyBG3kfzj+xfSSQA7jtI+f8LsNIIBYx0WObnGhaPtiMld9f2SYHjkMoV6XGkGfe5GTgTfyqnIF70ejhtgyh3J4PmTNwIu0XDQOXzYHzDAXbltbE24xDM28TVOZUKLYWkIDGJNssep1a4qnsi3bc2nWCqe8z2MK9nTmbAIAYypaJfMwqvhqwBobE5LanMB7QvWYPF5i3eMGUQcyAh4Rp0YQjfXQ2hql4SYdAj65SB3aaORXzZ89kZk4YFGkfICFqHeBiIxr0m/BLCraYedO2AVJ1UcAFhUwy7cfXazALR0BOqlVSq4FaaDFhsy4hmRKyGn5chUrOv9NwQ+oNR78TqKw0CqhSRh8BBSbftDdZwEsqFK9W/JLdx7F1gYWzZtpRP3x4s7yqLFOGeWtWv7R6Yng8DifVp49DYRk0M28G2uRZYpueoCgRCepzpqsoOyonk4xz1WQvIC6CWgN1UQ4eyJE0DFKnxVEMvCXA0AG4Ze0YOAVwVsxHoW8QGMng7pyB255HbH6vYSSQA7hcPXa4BHwfOBmMHAO2mdPBNSyAu2B14lJsOszyEModPsfZAeQAbsunJGfgRpbZkt1mcqibN/y98RoBnDAe0Y5sB+DknmJ6xpy0YKeHoDA1OlPKoc2ANXzNTt9MOlxr4Kbj8GxAApzs/Wj8ih0sf0uBCS22oWFuhkb5uRKD2uUoBczpd1WVrnvJWBsJmYzhhBLWST3giGlroK+riIWzZ2LmtClUdFLGxmX9JX+QgFuhJGGVzL5pPh9Xj6TCJZQX7YqXiGFPF6Lm3nU0qPKkXtMDOMnzorw4zXvTAQthowCPWxAIY0NgrVTqYl3i3LlaHZVamQEi3a9KIZ8dJQZxHIXrARxfsrlxdQADpEv88LEQDBdXURYsKk08B+nZhKRTnSUZOEVpeebphSxEk8MmPXfraq14ACeVNGOzbjuTsyBemCo/WnVIOF2z1ZNNcWi52vT5glvDGqFn8gPtT04jVcBnPlsCdGlIb7oE6drHcBXK1iGUVIWSg3k5BJhnRG0RmVOSwd335jlwI+/E+Se2hwRyALc9pJzfY1gJJCGUlrisidlSErk9gCP27aILnw1e0uyNwmbeaODCsy/Fnnvu+aKZDTJOqEx1X59vBfCiGd42HcimTZvQ29u7Te+xPS5epep2tRq6u5t7573Q9x8aGtou99macXPeUbW6w8Z39dVXY8GCBeAqlGwXa7GHkPNmlivDCf3PAqyGf2JLCQqhZS0QFpt5gYXQX1qxDHriOvLDtSSIpUQ88+JH15SLphcKFf8YQFmlRW98mvHvcnp4fL7aQ2tzoMlwz4pLwQqHMDoAxwYv579RWwABcP09JSyaOwtTJ00I5e45d4y6fNMUUaikhlBaSUNh6KQACU0rw1A2rjV4kUMnpVIlfZaK7hBY4bDHmrQUoB+G9b66qOb+cY4bAzsJ4yQpcCVKLVxSrSpzR/fT3DsqYIJSJ6heJf1qfFeBnkUhYRZUsVZYccMU+RjO0Rwup0z6VBy+aWxfAObhYiGc1M8VHZ1aGFOdDwJCQoiw4sfo4NBKniHM1CbaGDgB5/Z5CzWUPDwBrMSnCpNqyyGy1nEsPuDUkdgqMI0mTT4Uq0y6nEtlM2NIZWTHfS6jKFaU/dHHtw+hlDYCMXlV2FnRCZuyu+55aGu2yPw7uQRecAnkAO4FF2l+wS2VQMrAWYNdO/5kM23HwBGA4yIm6l3mvTpUcNNzkRurduBrX/whe1PVBBgpjWQzHqOFC9yfFnpweM/rZlxUrtDkUk3MuMxltucy9vcanrVgM0QPfEc2ZIo+xEcJORHtxLpZwrMcCxV+tkDAsNfwlnn7Z2t6J3m4VjdoNz/B4ne6GB/eDL5o1mtWk7sc6TWBR2qInGiIK3lvayIqliXD0L04di3ki5ChQ42KNw4OoULN0Uud6OySFgTEQiThe96bH/ReR9FGf9OSC2ZZuRSizPfSYENgVH8/uhxYrlYqWPfculAM46R3HMviSoGOnzEy/8nMtB5w6WzG6Gvl3JzBymJPkJfTXTPwhl23qW7wHTItAnTHUjm7sWVYMyvW4NeYIFe/eOLvFh4XQtLa5LHF/Ca/LuNDCXawuuw21/79yMCZUpNq8n8FYHRfNxbNm43JE8ZKXhejidhUnX7voBYCVLyjUYv96RqUR1cUlqpa0ZA/y3GTapSST6cArl5HhYAXhVoaUNHG05w3l5lI6iVHP8zi2WNxFZY6qEccMYj8eq3Kc1OuUR+4EodQ0jdN0padJZrdDOEMBBgjaj3bhBozxifOe2QY3VzqWjMwqpqaME+cP8hho9LHjOWsl5Vn93miNte+ubl/TXMPuSq0hVomu01o6G2NyK1dRWs5yHez2yaFw3JIpBZzHenMsDR50q0A8Pi5JAWDrpWwmjodxMC1y4E7bL/bpGm75uDF7+uXcwZu2BM0f3P7SmB7Wn7b98nyu/3/RgLGwNmA2aOm1quV8r30ql1aPg8VMLnwvJUaHhQNN+uXI2ddC6vK5RCIYWZeRAltaQ4XUWBozVo1kdsYPtn0/cFrB130xovxE6/T7Nm2Q6L5USMITJdsMKjMktN8j+wVsmElNlIuJa3jNq8//ctlrQ18tcIy7llT8zj9S8aRWr0EOqwctoRNaZlzLmqg0+XKqKuJF/OPTKT6kPSnHeb+VhwypuKK4bhkSGab5KpBYa5f7lcVqxW6tIwgVpMn66oWhvAWSZACizGtOhfnxs2lyjO8ovNCVehsauVfGTs928DoAcyYPh1dpc5gwJK1KmOrc6iZ5f/wGqhVUaA8IDKAq2VQFg+1V6hRbg85OdBgY3Ttxhpuu+evWF+tY/ykyZgwaTxqlRo2bNgALsYX1pSFIEqvpGSpOaM5ricLHQwVLrTYgwFIt1YTNZciFiTfnp5eLNllCfr7e1EpV/HQww9hxYon+d7mKY+mYap9MnDNgWOFyVSkbIFN/DO1Piw9SHL5ZGGSHaDSX0035M8MOHLrJdnDIqyQQhYmkADsfGPxaKCLAepT9dKGybI6tdCD7YE+DNQBkbbY1O2vBgClCqVUHuHWAFTApFjA6P4eLJk/BxPHjglMkBTooLVPBUwIpHknnoY1angl6SrpNclQWDN1KugY6gzapDcctXMRpk5+KKRSqlDGdg9UEMXoFWbatPCJfCTu3VQ0pVojtp3y4MiZAdRoHyt1RgAXLjXcxpnqCN/DFCsAOFMeub+sZ9Vvf8aEcyvd7U2/zOHAAI7ZRXeKBDDHCydql9HNcufQooBua6Azgl+RpeccpYea7flyEzvn/KP6NaCrMu6tju1KXgxpFfKqgUnuK8cTJvmJdsYyY6l6EffgBo7hNgJtQij3vU19ILY6fasFcXblIZSpvuV/7TgJ5ABux8k+v7NKwAO4ED5hTJoeWO0ZuNUgEOdBV2JoePDmDuTEP2p5984LahXcBODIMWW/e6Mu5pWosajGhYzB5djoOPxwWhYGMG8uh0FFo1gWquWeaJhU8LiHLzXlAno4xSBVm8ma8oUxJLJxxkvST0q/payWhMrYAW79ifQw9dqtE2IsaVo0Ox7lZqio6JxdI9XX7PXswmGDjhsiu/5HWh3eNrgEpCYGohkb8szmOOCgKJ6DNDlensFhdfX2poOzvJy2Qw5ESZgf9pKr1gQLjELPpCeW9EQSYElGyrixYzF96jSUSiX5Hs+rycCaGqtO8nWJuShTsyw0KhU06hUUqJJflQBcFY1alVkS4jxWD1Zx4+33otHZjQkTJ2H8hHEYGhrEpo2DqDJREbVK7L0YzmZrw3MJVrrddM1yZ/jv4NXQsVpekN4mfkc+a6ZmV1cX9+dKeQ638tWLLoDNsQY8p6aj/t/223Fcsz7cUGQalcH3lFNQxEYvSVQKdYxE+XsHijx+bCYscpV5JsBj1RPj6rF8JAMdrSUTP+93ycgu2GpIRpv4lcxBkIVzdl8LXaX719mBUuqght0E4ICxo/uwy8L5GNM/SrrPmeOig1i3UszxcgY6sWjCIkn1SV6b1laAilwyWCRwpXlwCsK41xmBEwJ69HluG6ABhM5pJeBIC6PQv7Qu6nVmtemaVBWT/i4TeOMQyjpq1TrqlKPX1S0AjoqvWKgdFTfRSoYZLKxbmOVSGqNOZ4urfap5fdbewc4eAS0Kipw+COCVmQu6miFJ/ZklaiTzyGGlod9q1DHJtUsdmQL03TmozoMI0GLbgcBEqjOJPhoaeOtS8xrkcKngaRWcAFzd19Oth68SsJv/vGvcbTmUfnVTHzj6r9XPYfveHiJ0XLBp4tC95948hLL9bpm/sz0lMPKpsj1Hk9/r/6QEsm0E+HBhYzQadW0ZuPNXSxVKwzB80FueRzDfw5HRzHo5r7+7nx0gdsjQlQzApYSe/4TzNuqBEuxIG0HirfbmUmQP+YqBiop2oimH95hbhU0zpO170qQ1BR9i9JGhr5XTHNj0AMfOSW8s2JDEAsLt4xoAACAASURBVDFjzQBHLO7A3wnZ9U6djYnSSeUD3p/acYaCkROed4RG06Io6Tw0xWm6na4JSKohEmCJGZVG69k43etxeiz7RcJ2OHynhas5ZVOiXLIbsBctX0big2QuuSJ7AWMGBjB92jT0UCghGV/Oyy3To4YURyNpIgzlA1WG0CgPMRPH5nWFGLgh1KtDYpiihkqhA888N4Tb7nkApZ4+TJw0BWPGjMamTRtBOXi1mphX5oUXdTbZRw9/AF4Kchh4GQALxqp+XkGgXCkFal4H4u/WtyzeL0o0m9ijVReDepBsyBmQBW9pCGqyESeWJg2S9pc6enp7QEBy7Zq14mAoFAOms3IR3PNL58jWlTxuiyIXmdcic6YAXGXNhrdSyxEY2hrwLht1+uj4g255kOwYwAx2lj3VVaRsJe24HYizip8rrEdGVyhy/zcwgJs0fgwDuJ6uLnGQ6AUKxRK3E2DgoHsnA5iQjiQ5bVKuUjSFwJk1HKizThdQI522FgEUPkmgjitUChsYVM1tYVLcRPZGGr+ECkvJe2Ld2LFjVSwZ4FXRqNZRpXVAAI7XG12c+uwJS07Age7le775mZEiJhGocGi/OcMMXIV9SZ1GGReAsatZ3ef7+n0gnD3yix1BtocF9baoFGX7wnpU50PWwZB1SAjLZY48t4JMbzukMAjrYXa7to+rzyLqdXQ50EesCbtdgPfIAGqFgZNnl/DJLQVwhzKAUzlpPqfodQTYOYBLdsf8jx0ogRzA7UDh57cWCTQxcF4wun8PlwN30fnEwJnXW1kIOT4N1unBlXZ48mdIMESdlz+dHw3zczkxZrx4r6ezE/nrmj+fgNGmeXehS9HwTQ/AaDzJM8mZ6KhD11DXmLF4EhlTpgDTg0M19sMhqLkkdH1mFwPLFskGY6HiCBUsWmiSN3iHUXIDUnIwx95PKUMXD1OWtxl3Dgi2ZTbsOaPlGsCQya8ViBSjwE7x6PG255aQHTUc3LMGYBhYyaiCrdjHxCAKADcKjO+ivbLYg91ooL+3DzNnzMDovn5lIlQforUvYZbO7mlUqsK8VYdQGxwENSgm4EFAvloe5P8olJLKulOD4gefXIW/PPoUevpHYdKkyejt7WEAVybjmKOIokxsdgyc8XNq9bagowFgKhBhr0YaNukdKwZ+5NrR7E1YChNTpk1A8Jqr4a+2Y0YLCU5kAZz9rU/kCnOI5a9OJeIsGnVMnzENs2bNYAb02WfXYvnyO9FBMIV7mkWl4Fwkt95UAvpkKS/nc6ZiCK9dSzlN3tZkrLbDRSZQd4lMWHRk2U2ng/AS+cowjRWNcpC9VWcjxYfugi5MWLxJ8owK4IiB6y51YNrkCVi001yU2DHRIW0EWF/tP3k2qSwZr8O5bDViMwkniYOOwaUybASoSZrMJiubZkVMYvVFzX0LjyiuMP48XyueD8FBoVUtawTayMVBxVQqFc7Hq1CPuWInagZElYGzyAsq4BKcKQlTr3urk76Em4pTyzoNhH1cj7Hstur1JevAC/uTzVDIc02XgndGmtOP7mNrTRxPKmu3JsRRp2kHgSk250amn53z+TGAsyEkSC4qWHCluD0s+NDCx3ST1kI0Bli9vMPe5JzB9NpwDNzBe98mETcOFNr6sWibu+95MLOf5H/mEtgxEsgB3I6Re35XJwECcBaeIQdPzEljw36EIiYhhNJLVQ27VsySeGFjqWxeBGa4hMPSGWEOJ4UDwh8kHIYSb+4P2nhAxpLR3gPKxpGWbPbX5mt4w08vGmST0oDs2aSQn2isxRCYZMwGyCwM0tgAb4o5ZsxAhsdCIYww0WIxJxXatNRvb3BkQZofIxsx7gC1/IWgIxkj0v9p9zDGy0xkM+QTdswM3Yx1QNezBsISxpbmtIhX3bzB8VEDIOVwocjoJPLP6FcAkF5pQihnBNw0HrritClTMW3KZGbilPIIoVPC1kmOHHn0G1SNj6pkUqhho45Owhe1GsrlCod89fb3c/5bZXADGpUh/upgtY7l9z2EFc+uQ//o0Zg4YRKKnSUMbRoCFXqoWVKhKKiACGUu9KXA2ig1yAJi41gnyn4PuprJ/REWThadX5chVMv1MpOLuyIsNh1+fWQsX+FttP9YMCcl6KuZ1QgX5F/oExMnj8fuu++K0aP6GWNQrtWtty3HE48/wdeVdFi7nnwnwDDVOWebtmTjbCwGhOTZdQUI2aPjMTPVgZ0WTB6hAr/mjOl0nqXo7zL45Z03ASgnu1sYgzPL9ZIyQCr+QftSR6GOnlIRs6dPwbw5MxnA0TxwjieDOFlnxt8RgDPmi6eIi5FI+CLnbEnjODCwMhaam21L/huzahUBXXQtBnMK7FiUxsaFcGph6miiKGSSZEUVgknuxWIRlXKZwRuPsUYNvQscOllGB+fCWWZhjI3WPFRlhPz55huqJ0dWcErpnLrwbSb4NC+YVd7CJb0zzrFufq3E81TOGgGKgchMVIBBcTgLBCAnziBZcLo+myNOyAmULsE05NYcpaz/HsC5sHxh2XTb1YvJa/HaBtiMTuTKpS5UOl5f5zqEpxeGBXCH7ntHWK3qDomUpT57zsC1PN7zF3eABHIAtwOEnt8ylcDOu+/Mh2xiJztvMB3kv7+qdSNvCp/8yQWrw6Zr+UJ0Bw6f4AITcigZUAuea020b3IqKwvnDbqIaWTJJOSXzzfQMyaDr3TrdzkEdkhmvPV2RjUCa+QPxBa/2+ccCGQjQ73JgS3zAx5JAcNhalaiByOZL7uDVX3nGmoasiCSL3hDJgvIDDRx2JQVi1Hvr3h8gwmbRkiaZ9jlgNjGFgxhnXS7jjiNI50aQaPoivVlSo1eHZeFxbHRGUneaLRrmKoyUb7HkwDCYCE1hZGaTAwkigEp1fp6u7sxf+4cjOrtR4Nyq8zpwNMjjg7qg1Xl5sU1QhboVGOUgFqtVkYHFyvpQL1YRCddBzVUBzegPjTIrFilVsdNt9+DZ9Y8h1EDAxg/fgKvzaEKfV/aJmdZGrPZaqbLXqcVeFhBCzb/QuiurUtf3t0biCIoMyI94HP0k1q79o8yP3YZ/dcroYCNZgCXfsb9xT3KBFpQTtuMGdOw+65L0NUtYYCkBo899gRuuukWBdASomlFI2S+oyFrwCSGocp79rqtct1pgrJ4Zl1C9jQcTYQa9sAsS+0ZweBM8Cc/A8Isys38HYBCBsDR6+67AUbq2EqkfwXSYTCAowbes2ZMFekTeNPCJUJ7aGirFUDRJ7ctRkCbADdpqu0muV7nNhYWBskhjNpagD5IzgcKO2U9dACO9xR9fs5103A5mpsqV5/sABVGoVDKSoV6w1Gop4RqlqkoSrGEWqGo/F9kL+3cabXV0nxIGHvMMQv7kp4UEWHpnufOMVtD6SYoRUqc703XjtM91RP+Xmb+7bYUSip7kLJwOu/WL48+F1muCO5sn2VnRavwYNORdMsMjxDG3eRskTOTfVOOjbf1JGvAOdlkgNF31HS4A8uOb98H7hACcMrq+Y3FwkPp2e69L8+BG8mEyN/fPhLIAdz2kXN+l2EkQAAu5lWxS1/LgothQcbscCGUAuDMK6kFHzhPRPMa1Gg0z569nuZyOau6TRili1KLyeJmIHqXOh8i0VEpH5GDyOwdM874miqbWOzBHZJmvoWDTZPP7dnUiImMU5SDBxR0GQYSnu1QQ9vyBeRWfksIUNdMqTCL3lDwLJId7uG1YeY9AXBUJrxYlNyRrAHghuQZtnaXTlg4E7D3ZutrVo1SHjs1D4ypC+d/SkFqjow2jTXPuYLMAD5NvhQGyXljmtNjIZg6894j78PdgiHOVe9qmDp5MubNmYMSK5H0pOIfBnACGKRnlciSjGcur16n71dQKw+hznlsNXT29aPY1cnGa7UyiEZ5EF2UwtUo4IZb7sKTq9egf2AAA2PGsM1M163S8I2MdI4K4U2oIIJjtvV3mQsP0JyFxutMDHK/jLxhG1hGY2S9zrqQt6gL0YjO2ILhHiIwcTdYuJt9P2FLbT0ogCNAQOGzo0f3Y7fdd8HECROCsXv77XfioYcfAWV7RRzrFNcZkh6ISgVGxyy45zTmxPYpWReB/AhAJBrU2u/MnBW674h2KBg20O/GE0kcFz7p5kSXhxtnJn9Pr2ngzfbiIkmjSHueALi+rhIWzZ+HKdQDjm7KhUuowAn1GFBFZkAsBZwEWAmbZpPHnC8XEZFQSXm9IUyzFhghJwY5OLL5wELeSV5UmFotYGI5afQerUf6t0T7UaOO8lBZABeFTBKzzRVegaFKFTVqbVAscvEfdqgEf45GQFiYpIblBUdU0OPo0PHgMk5PrNBrYNNuErgyE4PdPLsxtrLywnNrjqYWZzJHgM1hcCjas+neySBUw979YcgBAAYCrel4CHvVQiaOkbYTZ5hjIlREDmG5IezfVrDLp2bBWTEnCasN57wq+jHHT8Syt7YuYnLwPpIDZ7mLZiuEyA00cG8eQjncdOXvbUcJ5ABuOwo7v1VrCTCA80UtQhKA7MXMwF3ZnoGjEEr2GFpoR7Q4AhjgA0k9/zE0q0VFNe/+NoPUhu3xTChAp0etz8XRzyv50PTQPkzFDBALaaJnlVyE2BDVs3nBO5ih+MS40xYILo/NPJShXYDzWAaWzrOUjr3j/KuWrlr3SFngk3hJ/ecU0AqNFj2v7vMR5IpRY0xPKASQtci9dzWlLZyBpsZmi/fZfM/0T2Mz0gwEfv443ABKlSGQMMnsFtoc/mlSyIKDUP7aDG2Ti3MgiB5IDc6FC3bChLFjmYUoaNEFjeUElUOnKnukA8VSUQopaDEH+iwXeaAcomoF1aEh7l9V7O5GgSpLoIba0CaU6jUMDQ7i7r8+ihXPrEbvwGiMGjWaGb1qlZoyd0ixhzh98mhWhtxVLGWjOiyAaNh6psgY1eS1YJ1aJU0fgKjGugsl84srhgW232lFxBLyZkpiOX3JtYITITK/kkrTQGexiFlzZnIeXFdnJ1aveha3376cWR6ZKQGGwn47cKa65B0U2d+jrsTwNEcUR20zAGDySnQoQYvxsZxTKRL8Njfi+OK9yXckCLOdba3S/Fz0UdlnjUFvoMhtBKiHWwNjenuweOedMHZgQEKMqWgJh1Aq+6gMHO3j4uzSMvbGCBEwI1bNGnPz7wLIKKwxhEpyFUlyZMS4dsaY7CvQz9MLobx+LDgiIZhyLc5zo8I/rkojsXAyZw0Mliuo0nyXOpmBi+siznsrNoojDPjeMaw16C7PUcxZZpmqPK0QSzvt9s5A9euFfdAuG1hLC3+248vuo3oUuuHpXpRl3UOBmSzlx84a2Yf8fhfPN3NmytD8MRYupYVgNOTCRSno3hNy1ORv6z3XftWn59UxxMC1qUJ56L7LY7EyXb3GTnMz+o4C7rrr/s26Vf6hXALbWgI5gNvWEs6vP6IEFu5GAE7yhmSjT0Mz6L1Lr27dB46aeF90wSre65vCRzJlkFMDzdk1rUKI+DTOVCxRAyU5eRJmwAx+V84+FMVTb6Ae82IoRSPIwlYsvCV4idWoj59111bY6kNpslW3YrhaDCGVIUTg6f/2h659RF5L5eX+kvAwK/PfwuufyF2Ns0QpPEpKPxzDwoKcm+fZQi4TA96MVXe/VuxdAGshDMcS2NU40IqdLDIbW7T9Q96UMRxmtKd8XvLtTCCQXNR/LzXmxOjs7+3HLosXoatUYgOWSpabMUZGJ4E3yicqFq0Uu4VBaRn1eo3z3wjA1SmcslFDg3KTOrvQ2d2FyuAm1Detx+D6DXh4xdN4cvVa9I4aQFdvD8oVCiGTELckJ0Z1mSxj0c/I8sSAPhfel7C/0ZCT57VOwwoodH00MWKZ/o02JeagEUm7ghqZ3SfCzwwD5yunBn2MzxPHoVU/UUd3dxf3pVuzZo0U5HCMnhEBdPtWIM2cAcaq2eeCioUCQn7T8RZvTMwN13egxFQ08XkkVr3cKd2D/B6l74fsLn+ljCdF5z4GqgtTS1C2xA28pYXA5HFjsXD+PO7hx7lvBdFVAjMFCkNUw5+uLr/LGEiy9DexbvQSXZf2OWbhiDHjapQc4IoaMdDaasCDZwqvtLYgnB+q+VIMFtVpFlin0NNTKl8WOYeujkqtwnNMOX1UCIjCihsdJTSKJdQJjIbwwbSiaQrio07ZRhCAnDmt/NFjG6+y+zxnup34uQsv8uUjk0qAw3L7ZMLdRpbWqwlvh3uIgkioZ2DVhNUXVWpx6DKjnjroTD9lvPJmYJcz6zPqf3qNeBY1L2jZup3Gq3om4cK2V6EBZuDaADgKobRHixu1un3IGwHgrjv/0mbU+cu5BLavBHIAt33lnd+thQQMwEW6I4boWGz9ZVfv2lJ2HsA1f0BOqGC4ew9zOCxbmjpNlwo9utRr69k8d17qIS5f5zPFmgU7BJQ0z9aDMdzQATafv2XslIWkxQE6IOZ693gDkfskuZYBAY01I96AjppDIOPBm57dAbroQ5uF4S0FbxI4dqDdakh2JTMW3Tz5cSdMZKtrtxsHz1DkYQzAGX+ioFVuZX2WLIgnzq+9n32UyNZFA5xz/NRBEeZHzIUsp5VcrlquYtbM2Zg7e5YAN87joX/JhpLiC9wEWZk3u6Q5CTgsjHKGKEeoWuZqlFQhj5+r1I2uvl5U61VU1z+H6uAgnnr6GTz21Ep09o8CSl1cfbJRJxqlpAa/t/xksrKscvg7KVDinBbZMGXXWiBGxpnBF3UqAx1aLnlmrLI5XfpJuaLNuzJxZhH7qXA3arqnpzoCYDQyVpW3nZonnpDM8DOsuulFYnOrEcxYrUOATDcxqQD36mOQ7fQ6BXDN0vPgItVuGVsCEnS4ifHdBApjEwGqK1EiIEcFTLo6MXvGNMyZOYMroHL1SXWO8FRpsQ8ZvzgdQh6ZgnmuQqnPT0CN+7XR01KeaEeRC5pwCwByVigI5PBkBWCmEwTguP8Z31d6LVaoGIrmpklFSgPq8q80+Vb5cUhzGWUCkATcqBIlh8JyQG5kd62QTQAuEfPIpWxmdRacLP2plDXSgq/E60tQklTxpI0FOVji9mxaZ6sri8P4dXOg6IdD2oEftcNvUTTKbeugTWZZR4zsf6kT059ZHHkT9M2iGuQhkj1Zbxxy6N1hbHlr0iwuOnYIvBEL1+rn0P2Wx5x5DSslEMxh8eokWL78vnYnV/56LoHtKoEcwG1Xcec3ayUBAnCRHRHAFeLrVUMvu6Y1gKMiJj9WBi5eOw3Taz5EAkqKlbCcTeoPEnVqc55+Eg6TGKY0yBQIhrM1YzNJfo+zJsOv3ihuYWjR/VgW8T1/8Mrvzc1X5eBSQ8xVnmztPY0StAPWH/vm6UyMOhdCyQaQtQNolciehJOpJ1pfa2asHPDm/Crxsnvjo2m+7WHVNjKdstw/OfxjE90UNlm4aEZDtdiJtQ7w78aQnzh6lo2TM2uGdx83GenuipmQOzM6qpUadt1lV4wbMyaGT2quIDMExSI6KMkolMvW8KxGAbU69ceqo0EMBAG/Whl1ah1ATYm5SmC3ArUO1Ac3oLp+PdaseRaPrngatRL1uCqhzDlFFBJFLIkKV2Ut4YdiCoaiHU69TVc4J8n/iJUo5m5wpli5ck9+e32Pv0suUQo/nHoFYzvzCV4NFjIpoZReabQ0XzgVUw2RuF59fgX2kqOb5rElnvumipDp2k59Ec3r3p4x7kkSrEd8JeWXTZkyGbNmzuBCNyueWIEHNQ+veZ2k105Zkcg6ZwFbmN12G5rNdQApGkXBfd+0/xuFT47ux07z5mLS+HEoljoD88ZgSQGcVW418CANurW8v1aWJPlzHzbekFnrGMjR81crUtiEvi8sWwQI/HHSY24DwTGM8jltuC3jyKAcvRbPODvaKPeUwFyZc0qp8mG51uAQSipkwj+KrkzajjgL2i/g0lV4bHJmtKgYml07Xm1bAG3J/VK0k3US+n1UnzmreSYPxVm6TuRTsRWAgTBZEwGk2R7ow/EtmqWl883kngGfGSdI2EcFKccqpW6PTcYb1qozcxvAMScME0K53/LQa06Y4Xiu2v1vu/3uzCGR/5lLYMdIIAdwO0bu+V2dBCKAi8eIB3B0sF5+zW4tZcYMHDfy9saW+RZTUBWMGjoAwgnrTsKMca02ZrCLrQRzGIhewzyWfCV36DjHq5ztwTtoIV7ZMasN4Ck9t0JDHywzXkMUlRhBVqQl4EPfy8o9b2KfZgwBz7ypjZqGktpBbIeml2M4h9OT17OH7YBa9nUfRmgFQHyl0lDYIDOeaIDqFRWAWRVEMfzTIjH2zMkY3ER6EJZlJrMkZrTSrEpgCjq9ZPhaCvYs9NUbkTanHR0lvGTpHuju6grFS8SrLvk8nfQ6XUtz0WgaJP+MyrcT8CXgpgwcAbo6NTuucbgZCJiVSiiWOriQyaZ1azA0OIQnVz2LjY0iBmsFVGrsUtG8On1CfRDOMrJ8PAUWyTqzheZL/SdGo6xVYyREhYIGi/vBPp9Zn8nqtiXtHRzh3tmtw0LczPHiF21cxCG0LYxInQ7WCsBZ51ZRMt7Jm8QtgFl2E2m5uyWblEpGABzNyLixY7HHHrth7NgxLKdKeRDXXXcjVj1LIZ36TLbFJI6f7HjkQ7EJc5THFgG44GSS9dVZEojc3dmBmdOmYs6sWejp6WGHQ9iheZyRbgmA2AqN6F5tbQOIeWa9VceUFB2polSgfLVyKIJkxXxYmwhkBYBh2V0alsmVKu3+Wr3XGe3RASGkt+xFNVSqQ9IgvEEsdhfqFEqp7Lpdz84Fzz5ZMRQp1iQ5eoYzMj5ApyGZ+co6gdwemKhR0IH4/fBbi0t6Z4cw6Ko8AdiaThnY9eeYu7P/fEu9a292ijrE+/D+aHukgm15V+bMNJUcbJ51N4cm5SrG/VA+v2wYAHf4/ncKf61VL/ne6hgT4A/kAC43X18sEsgB3ItlJv4Pj2PBLgskkd3JIGVKhgNwKxXA+YA49ezrFe1gyva0acoDc6ZjNELbTAwfcC60LhioEtYmBUXSC/owsxgeaSxENLgC4GkBKOO4YlhMNIBjg1i+tX4/eO+zpZz1fDYDIwKZEP8pR6UvThFYLNfo2wUj2tibpNZmpxFGMhYt8N8zEMf/uj5BPjdRnb1N+YomXwt9YU+70wd535zUqcHKryaVIqO1w/Pq5BpAbuaBRX9TXpYZhjZ5mR4YGjtixWz6+0dht113Q5Gb/GpOG/e8qnPoGBciUTaK7V3KCeIQNe4rAJQ3cZESKl5SGRoStedHFAOMQs/I0CkQa1EZwtCmQazZMIS11QI2VIEyG64G4NTYV8OI5c+WqpTaDzpuBmAWQDCrYUa0wbVgzmfCqkJ3LZVbRshh8o3N8wy1s1CV4Qjzz3Noc27rLnU6WKGjqDM6l24tKNkSHAKeM04Wf2jalrlHdoNIHs9HEcRCKrIeCcdXMWXyJOy9917o6uoUpgDA3Xffh7vuoRwdD2/TxZdl2Szor9USDaF0wVORKfzEoC2bKyyGLrWwoLSh0X3d2HnBTpg8cQIKxBZzSLc8R9gntTAQgS3uw0Z/s4PBwumlEA+BtzBO0t16hZk1Xm8UGqmODdFrYeJMFlIFVpt2a69GW6fScqbAOW+GD6gwkDw2XUfWAP1wlcpGhdsKUJ9vCkNuEKuoP6x5KpIQteFAjeU3h3nIMnBOD2RvjD/m6Ijz6+7aBOy0qFXiMInXChpiaec65tDEWyMC/DjtPGC2XddfxFt+zenaDvf2BVtMxJK3SD/BYZtdA85JIoVftJKvATtWhtgzMoA9LeQlShajXujPY94yvm0O3BEvv9v1IFWcaC1t+Pxs4NacgWs63vMXdowEcgC3Y+Se39VJYKddFmjjYy1e4ixfM8TbMXDEvlERkywgkjPUVwOTg7j5+JIDIGCb1PknJlZIaveHhRRdCKEq+lY0eOx2LmQv5PlYaeNY0tp6hVkIULRSollo4XmRkdCD0BkLlu9mtq06DaXqmWvKaueeGfI+L0/tj2gjZAw0q3YZgJ8PyfE5CB74KRNmxpEINl0G3gPswVZ4bv5O+iX6k72vVj3PPLjmuXchmsJ4OeNBQY8xl/Lc0tfLbiU4PAJ1uUA0RoJxlVhZUmXOfmzEgSH1wFpvJvMRC1PI/UUi1Ex75wULRHS6RChsjIzTUlHC0QQYmq5I3yTUK6hvWIfKhvVolIfQqFXFKEYHqtQPjoqY0DVLlMZDRnUV1aFBDK7fiPVDdTxb7sB6aidnFinlwdEPydtML7aPKBlLwtlkWjW8jZ9Tnt4YKsWOrjqjr1Ypso1TrJIzIzCjL1ldCJNmY/Dq5W3LVgAuo8MpcBMwLmAiqiBvUxomZmGU4Xt6P7E/04GnDpHsQ0WtCfiU82idE0E4BUyaPBH77LMXurs6BWAUgJtuvgUPP/y49ZZIFpmBiRTAxSuLuZ8JFTemK0xKM4AL+hfWhXyGQjy7iH2bOgU7zZmNnt5eDfOVtSGylOcy+UnFR5UBq5MUuGHGmf8z55zk/0k4pWezGqhVhZ2mSxuA41BMDp9UDQ2OBX1eXjDKLOm+FQpJUbdEBgQlLZZCOqsAjkMouwFiwVmH5B621SYMvYW462FjM8oycDouemUvqXxCdl3YwER2us+JEON0MygP+688rM20d5XKJeK5a/Pvl07Yi9y+xRWM/cM5x1TW4SfrX3IR5SeOxWTMwIuvF/WcdycWBGcsSk6kE6xIwq8Lq2YqYZ62FzkMyPc45i3jhgdwtN/T/q2itugIPu07Crj51juz4sn/ziWwQySQA7gdIvb8pl4CC3ZdGA4sMbLN866GcgFoV8SEwJuEULqDuUXlQTEYXHPdDEOVeja9x06av1rJdym9r6DMnQxiqrbJYwt2qByhAtaEiTCaJhp+ZkTowWrnkzN2/G2i91wLlbBBaUZRpumyVeuy3CEzMq2ktTuQ2dDW17PaGtmi5jBBOzTlmLYjNlMutqbeLQAAIABJREFUOwOuU4PCBhWmVI5oD5DEoojD8gyLYwqCRWPGmj/v2WCQyyQATpPV5RZSSIFvnTFWLLSnSTY60OTjZlsF1iH2iOJ7BwAWi/fE0K0GZk6fiTmzZ6tbXxkYLllPRk1RQidd7yXKGKxXB1FfvxaVjRu5cEmHNGnjMDBp1mscJBlidaCD9K6KcnkI5Y2D2FBpYG21qACODClhrQRUFFC3Vh8sKGUW1ZiSsTcDsWBSOYM1esdpEhUohQA7td/V6G7aNRMdiPqQAqbAMySmYapQpAhRwaIzw45H1WM2Qo1ZldfMMLUiQXZdG3JrAGcKnS3Nr/YoXzqW83dbQGB1qQF7Z2cR8+bOxew5s3lPWbd2Ha69/joUCgbqo8Jn2XiZyAiggmzTgTd7WbJeF12LMuPyQ8MnW5ty4Eb392HxgvmYNGE8M2ui6/Qp+j1sjFIhkt5Iis8I28zFSjh/TVe09mnjVgEK+IiRFEAjxjszcT7XTMfHgM7lthl1KetHWWmTCxUraZCjxPb1QuhPSkVMCNQRy0c5cB1dPdxmI+x/NAYKPFbWXQSjBUWs6I89vrXhSCZBdS+geHVuKIAJIMkLPUx3fNHYbtNuc2q63VPuqgCMZaxAyi/TdD0LeOZwUB9RYDmtmcgXuXzaOzD+nfF8uUUeIzPiegkaJh4vFauFy5tu+ShMBafuNsLAtS5iYgwc73Eassna6gqB3ZIzcE1bcf7CjpFADuB2jNzzuzoJLNh1Zw2D0MODaQbJ6eGtu6MwLID78fkr5dBpOpXUCFfAZfZe1otuVkdSuS6cgXLoBpAh1nz01uqXvdcxhsBZuIdWSbdnVgMh+Y69Z9W/FAGI4ZVhJvRQ9570sJCDUeuXdhb9OG+tud29RkYnbxI+6cP8WuWyBeutxTy0U/jkYOcpt5AhfWaH3Th5vsWjxHmVBsAyQ+rltUppnlZTYyowaZlednZgB7Yt8z7PiPaP8ya+PbYHhFnTQ25tgCAFbEG+TkEppIuadxOIY0PIjCMODaPMNPFKG5BnBmBwPQafXYXG4CYugc7GqfbLpp5u9KPmrTbHInZBGI5atYLy0BCeq9Swvl6UEEpQgRSSrYDZUJ/P9KQuoEbATCzhH0KXDcwZy+AXKuuysodBb3SwdH2+dhpGJnIwAy5VNg9Ng0MlAcixcEnUYWuTIYy6hPXGeWp1SGbDELPzagDJ2NtWn0/WRILSRHJRt9JIAsEEApm4sfio0VyJcuWqlRJiSKDeWikYuxLkZfSO75GW6ZWY8nZumHFc6dhltJadR/NJfd96O0uYPXM65s2ejR6qlEkPxNu07tVubCFUMAAWAXOk/xxoRzosrds45JcAnRQqcTqn4ZEU+ig9EJX5dYwaAw4GVxol7T7jtuegoXVyhsiFNExYtI/WCT11jd4rlgTAUVNvqmqp8ZMhZ7kJhMk1jSWMW3+zA0emLQIV+9vvIWHctvbC/aQRevbH1gjvA65dg501tv2EPGNdauFcs3M5E1rvmcTwTJlDOa4D0/B0dP5M9OeN7enx0+LoFRCnrSgMKJq3z5wUCUsHHHP8eC5k0urnja+4pylKQ7br6AjKAVxL0eUv7gAJ5ABuBwg9v2UqgQW7LOQXJB9BDBMLQbMQxWEZOKpCqT/BMWeHWDAaHaOVwTZSxtpOKWc5yag49KY1YEndn5E1kcH4gzeAwxDuKHkbYg6kjFIC2gKT5atXxph/O1oS+284BZObBRdlemDaWEQGcm5ZLE8McWkL3vwkhPmIQMqdgZlTW5kWxwtl0Xg7A9iTMP6iPnzWdCu875A825QZ5tE88ZEtEMOKP6te51Zgy9HIqs/Zx9SeTCZWZxbIGFMASq+RATt/7jxMnzZDxGc5ZJTbxjlx4vWnHDZQiOTGdaisfRa1jesjA1qXnCPCblb1T/gBKsFOjITkGkmOURXlShkbK3WsRxEb6wVUQIYp5dnRnRzLEECxPGfo4xVChdN1YHoeGDKtIhhoaF76sv4DLEvqDcmr9jFrrO3ZWHnP9DvjSYj2nnYXU0Rhcm2ieW11NS+okQBZACTqgAqfz9qtre3YwFgYxsmGYVrej/TPi+tU9lD9cXm5OhP6Ud0AQ95kyo54hj9dhxl56u5oc1LnkiUEz+roor5vE8Zi4U4LMHbMAOdvygKiCQq/hA2HQZWFSjbqKFGhE9N1ZdNI82g9GCtHAC74c8JnqbAI6TK1GLDQV9J9bb2hTIqJiF8XqYR9gH2HzOLVuLpr6KMW1l4dNQWPTDV2OABnDHyixdH4D6BNK2B6PbKwP+9rimAqM0dOJVsBvKgCbs4yDpSQJ6zPn6w7dWJ4wGXLKo4zhq77FWJAL1kjrZw3CWfbvMaaXnFOlZbeWsV0po+yt5vmKwgGcPTxExjEtfp54yvudiyxcwS6c+KW2+/ajMHmH8klsO0lkAO4bS/j/A4jSMAAHBukfJa6XDjdONu2EbhgFTwDZ4AkHGpmy6jtEMpWN4GFeMimh5+8LiOLnEJgZ7gqWfhGsCXF+0+gS/OnvO2jTBN/yyOQEP7YHAQWQV7zOLPidfgke/nwdysmSx7UJfm43wXAxHw+AXht8irahLDK80bUIh5bB9wtPE9lJyBJEteDYdoGsTmn88jPqAIzIBqMQANpoQeczX0G0DqBm76FHA4vfD8x7aZNCznwMxprEgZEJdMb2GnefEydOk2gE6cEUbhYjQEf5eUwn0btAZ5bg/LaZ5l5YzzHTIQwHqSHkgckoUHMDnCoMukofV/AG5VIp+IMm2oNbOrowmCjgAqF5GVK7gvnZz9RN3iIru+UoU4xxgWchR/+VfKVRI7Nnwl+mKA8BmI1ncocEnrdzB3S+/HYDNzFxttyaedMsT0j6JrqQcKKb8627iSUYSsyFFtGJqljqKWx6uWh+4iSEVFZEwBn17Rw5uY9xkrLtH8yX1glipakYwQVs4KFOgb6e7HT3NmYMXUaOjtLGeZc9xgKOeQvS6QCM2oc7aDOAM095Twpy2kj5ot/V72hzzJLJ6HurNvM1onuB/DFqVT6hMGJJqGABvglxF7C5VmPyONBYZ+86CQ0nSpQyo/kxYlPowOlnj7pk6h7uDkeI7iSbwmOlNBsGY8xcVrMyemYrQv5nrCt2SiEVtuNvdbkZMg4NZty2NqyZWmorb+udwDaOP242zo63D4e5O/WnXeqeWeIfETN1rCnqr2g37ezWpdFDNXVc5zA29FtANyRB9yjbglybonTIdoSct7dekfeRmBzdr/8M9teAjmA2/Yyzu8wggSoiIkceFYswofqyGvtAByBN2olYGFrSWiJepjNwPDeTD4G2KjyISbpcjDvtxzXqVHFBoMmZodkd7fZizGVqXigcqBjO5490ciTM63Zy20Ggxh9amgmB6Aea3a7bL6BGhxNISlmR2nOQzwc7TcH0FyIKl/HAJzmPfgebYHhs1w78166v/2h6CNesrBApMEBT5ki9SoVV/fDgzgPFB0eymiiR1WxWWs0SgSiBnBmF3UXNJmK46H9nSQkmHLNrDqpGmyUY+fUhAtlaLN4fvJaHXNmz8GsGTNFrCRDYtpqNXSQYUwGZmUQ9bXPYGjtGjSGqFk35ebUQek5bMSqn8B6GbLZGXL0hWmQsDQCcMLADdaAoVIXhlDkXnCUAxe6Bai+GIgjQ8fWQ3CgBFXWXKvg5dACJ0HP1dHhDDNv9GrhN2WNxZiiebZy7OmEGkOnaygDGMPy4lwlcQ4ENjkAuIynJbmBn6iMKrUE7jYOR7Xa+g2Nop3ahCI0du3WqD+EhrJuOn0CgY+iFNxoseema6uJ04t90Frt10FJUwDOW1JMEWM2t7uriJnTpmD+nDkYNapf2DfdQy18T16RsRObJZVMGcXxepP+hRo6qc8joEqadRvzGJg7flP03gABgTdaP7w0KbyxQSGXcVumrxjYM0OdQRuXjteiJnZOaB4cATjpSSk7NefBNQro6utDR1eXvmMCjOX2+QTR/DzbKmy/l5BOK4pl+1qs6CrbrYYmy0ajASOZHEo7vnwBFL8UWs2rfy3j+eO1FmZOFzRPuNt7w4kVdd2DtniNmEcmDK/PF28/sOyZFZlsuZ+AbUetkyJpTiF/NznEZfIZwL2lNQN31CvvjYMJObk+gBK45fa8iMlIqpS/v30kkAO47SPn/C7DSGCnJQskfCUYwJLrZMYVbdCXX9uuD5y2EQgFOtQQyACdrPNRDlQ5BGLoZvTuG6ZhgyPkFsjhGQ4wzskSIGcvivEgnn7zssYnkYPLDIyEHnMg0S9K/r0FpvNNk218Uo1RE8Z9KJmTZTY8x09LfOY0rNBMBpMFH+W+x5wFpGn4Foe2ZYwBFXTsfRStaXsrrV8QBmYWg4aQOptWjPm0ebhnBr3R0yrsMzFyE/2L5r1Rhmo3icnvK0w6sCxjiSFsAdQ5ZMlzpZ57NhLtGTgUSwvQ6Ofp+5TTNHXKNCzYaSeRExknlQrrXLGL2LcaGutWYeiZJ9EYKqPeKKJCIA4FVMmANa+/shGhXxnlvImysE4yiKtWUKlWmYEbpO+XulFGCXUyfomBUzAYDFA/F5lUm8TQiuUNo/47sCL67ufZOTXELg/5U/YxKtpR7CixoU9GunAhZhTa9/VfW0TK6CYtBFzxkuYtKnWWSIhrGweL0/dodOpaj48WLcFo4zuDuJ3zJh0ZyUqa01thD9FuBgE8nzEc0BxCicNEZSWYKe5vWTal9ZbdDODUxhdnR6OK8ePGYNHCeZg4cSKKVgRI2XqrQ2gOLmNXLKeN9LBeqaHUWRSfh+a6yZBFyWhNGHsl+6AULeHPBoPdwvuIKVPw4ZxjVkiKGS1uHyCVLMXoV2eM7WPKqgkY0ebfui8T+KTQ0e7+fpS6usFNC3huJP86FL/SdR4rW7qQfrf32zz5eaHhSBENqeSYaIkvIqKbOz+CgRid47Z6a425HSgL69vOEtv8+FoudzLZo9NzKkQUuNGaTOK5LheI510GHZrjT+/jHTsGfg2k2dyILsZzXeIP9MzWyxN4O+rN41qq91Gvuk/HlJ6lPjT55tuW5/ZcLoEXhQRyAPeimIb/24MIAM7EoGDMDDvanK+4bveWQiIG7idUhdIhk+HMIDsYDYSY9RTLGUcSzAwc8mpbxcimgzAAODuK5AAx1ib0FXIHi8aJtmT/xLDRMdi5ow7GQJRpjkYQV5b5yRqZgdnUA7NFlKQHzEHQAeHIgOj/YjiKJ9Mzmp75ZKMlnMVyM/szVPhTY0hwXAyh85Ns3lsxSPQdT0qonMyrb/5i4c1SAtRmx+wzZnHsqLZrOjlmAZ+91QrAJaAteH0DvRkfyXsRrLeQ0wsx9qIhRM9AjNjE8ROxZNESaU1HcqtUxI9QKgCD6zD09JOobdiAapmYNJF9pVxDlQswyFSQLDl8WOUi+h4rETZq1Jy4Kv/VqigTgOvsQa3QiVpBijOYbgb18kYfXUqQuxivmlskYEND0viLkYELHJBdUBduhF8SumZWngFkYt84fI3ZEjGYWXZquFJFQs/AGkiOwCoWMon5WHIbv3QSZjQw9iODrKwKDL+7e7Cqhqd6iKI+S9EZc0iIGmiFQ90qQrEKv0k4J1V4ODPyFTSkAK61s6jt+BWE88jIoVAA+ns6MWf2DP6PCqsYnhKdkPkXB4joCush55tVhRMlJwGxywSqqhXZRzsKoMbc1UqFASHNP60L+lyVwicNYLlJtyIm7GAj0EU93VT3ZB2YshXQQX0UDciYE8z6yamchGGm76irgAusiKOEWPXOnh509vWzoyOQzaFSa9wLJDcvAqGgb/pLPF9sfzX9kFxsk5utCZlXd3A6PbV9MRSGchEafk7tfQNBfu/LMmUGuB3q0iHE6snhAGOnUdaz485JA66qR85/q+raKu8vgjMJo7UncWyktvvwDokQKVEAg7cj39QawB39KuqhaNE5rTX/plvvGH5J5+/mEthOEsgB3HYSdH6b9hKYzwyc2pPhF9no+QAHcNm1u7a8gPSBW5l5T6FfxtbynknvCreDIDAmvmqe5n5Fz6lfMvJ7YDVajJCBn2tCHQpVKBPjgzMEzOgZraxDBEkx7MQDBjPA2APvKo6Z4ZNiOT0QXbK3sYkSghoql7jQE5/7JqFrxtoYUEqP5Izt7P3Fbj4i6GIJaj5dQGRBkq0MCAMSWQNbSopHb2sK1h2Lo3IOOXAOwMmvzmNrfzrg2ByKGpBuxN7K2oYwHpva0O9IHtHjdS9HM+RoTscMjMGSxUvQWSwJkq1WtYReDfV1KzG0+lnUNw2hOkQMmhj3FTVuLTdJvN8OGrGRI3+TkUXVKesUPlmrY6hWQYVCJjt7Ue8gBq6kRqezFZNwP5Waz/NyBqkYyx6oyJMHtsGqi2aiqsxREOZRhRV1vcXxZd73Dtk7eG0npenpzhZ2SOMwTmiYufAT5dd4cFIkj+cpBS3qETa3FpMucknDG+PHWCd8JLZWaQ1sRFiPOjAXpuyvEtQ3gPhUdiLjEQCc30/NmRA8JTV0dxYxbfIE7DRvDhcusXhFBgbar5G+RgwaP7MZ9xoiyRUmKzXOM+PL637G7Jo16da54D6Imgsn14qsk02RpTvyGqCCJFrARMajQKCjKOG4un/ydbxuhnWrEdycv0xrhe4vIasMYDtL6OkfxS0F5BrmqzCgaIWnBHREhsqYOAWVI/gH0retMmd0/AgI0vMvqoQPbgn7jq/YG3TQhqvyT6ZcHSSydr3P1HQ4DTW0a1J4PWf7ubBhv4wSZ0s4AD1Q0+uHPSXtN8kdTnTvlzNew2Y5vDgt8kP3PerN43Hkm8YmQ7A/jnn1/eqcjOHVQV90Ed148+0tv5u/mEtge0sgB3DbW+L5/ZokMH8xNfJ2BTIyfVe4jUBbALcSF12w2o4q/lcMt2x4UGRxxANq3j3Js7Bm0D4Ky2wTfi1QY2YWxdLb7JPNsl4ZoyyEdagnl41QMyIyBQ7Ya+xL5jsWxZ7PCzEYwt4rz797JkyGaG2J0ubVkojvMIp4w9UYiPBEQysNZEfnsOZkpH2UgrfWDZaeOZSad8BWj2uZFyvlHiwxyh3TkCjrg5SwFC0sT98PL8g3soaG8+wWKSjTJ7awXDV55Eh3PQBbrOXhNtToBY6l9oOXOGFGIhVExmtXZyd2WbyEy8VLHKMUHeloEANQQ/mZZ7Bx5WrUmYGro9KocaPuaihiEg0sMdqETbXy7FyhkvLf6sTC1TFE3+/oRKOzB/UCFWZQVqFJzI4jstwitaY9IJGX1OhyeTXyuoY4mXGWYcHCulKdK5aKDgC4XFJdgx5T2fTQa6zvmn/YoOTAAKStOEVC4tsil3/9AhCrNLU5vZFvDhh7rrYKoYsnvJ+RmAOresuEyQ5gfCT2vc0+FGUTTXS7VIutLGq6t+iNUS1IrQ8KnZw/examTBqPzhI5GzTvS5swsxhJfavUfFtAnEyrxOZKX7fY200MZwJvorO0JxLzJlEAUvTEV5G00vwSFilxu76hs29UHlA2W/9xjqXwiYYXB75NguANGwmglH2Mfrg1R7EDvaMH0NHVHTsOuOtmHSjSGFwLmbhQfG52rWx5jBbwc+T2Dj3rzCkot4t5y3Qtrgyrr6eOxmakmMXnLDutDB0Ar+Z+BzqeWXwFkMpahhBJZTrD3mqoNuPvEPnHw8TOxhgeqUWsFHiLY0dn0DF8MR8u+A4SoGn6duRxY/HG49oAuNf8VeY6VMTWLcAJ54abbsutuFwCLwoJ5ADuRTEN/7cHQQDOcvFt8wyAR0HIZde1Y+BSAJdV6CZjxIExM1gsjyIYNcGD6qxSj270g97kiuyGeHDl4+oJVUMm+EVHyN82T3HWUDTgmQUdfG91iSY9yJwwQnieqxApIMbnHsbcNwkVjBRRDKuJ3nS5ZRSMgZGQL2AGjB7cBpotZMc+L2+nprc3NuzANhooa3p448IYu5CvZyg8dRknhrkBM2/UynNZUZ24Pj3Q29zNswkYaysCMSjEIDOZRXtenpIMMKoOuXDhAkyfMl2MCwrfqlao6B1RFhh6cgWGVq5GZaiMSq2BKoiBqzOIsyINAWrpYKwBMhvU9ToqXMikjnK9hsFaDejuRb3YhTq3ENCQwzBHWXjmStcrKAucUgBm1j3OnCHRq8665ZmjjCUZ11YBBOCYfbEQ0IRvsPUmNqUYr1baPqIwmUMJxWMYq/lCRaoiqIAhNG+2CfEgrtn2TTdwpxjGNMsHmj0e/v0sC+dXhGeNQrVebwi7jS7R/REAXEs02u44Cs+doDje5Ub392LWrGmYOW0q+nq7JbzVAAahOwIlVWHSaI+i/yrlMo+O9zvSOS3/T3llzNpkepRJlVTqcyesqVSQVPbN9mTVIykMwjumvhMCq2MBDZ0nyZuT9U7/Ctun4cU6bR4nJ33k6kCFqsIWCgzgSj29ki+azLfOvg7F5tJGJpVRwwNE6eu+ycVYLCzfPY2dMIFeCzoalZYLImmVz6ZptY81FSsxIBjrkpp6NYF8e6amcF2LGBHmzZ6Pnl0ceCJYtyLCqZocB8pWhtfcnBrIMn+i3CNWWZXvxFVkDsk3HjuAI44d01LL33TQIwL8lZEOH5LDl+9+w423tlsh+eu5BLarBDbXBtmug8pv9n9LAgTgzKNmuWPisZeDnjbhy69vXcREQihXhQMh5tv40CO3iethKF6/aJVZjpt5HAU8paAibuZmXHsGIImcig1UNS4pHNauClrTLCdGWPpuACnm7XTsXfY6/FR6X8lLkk/Y4/JrIeREmAlvn4phUAispIlKwHX0btrnIjhoYe26A54+b6Ww48HqmtdqtIuFMBmosXAjKdKQHakerN4SsBAlZlkkZ8/ul45fQ4GccAJQDVaBNwD0+RMjKjVCmg2SYGZFNOwmzAChgA0F00EP5GpD5TImT5qERQt2RlepU21u0j0qFbkBm1Y8gcratSgPllGu1lFtAGUKodRy6sFYUt2TnCG6X4MNzxqFUFKOEYdPVjFEvYl7R6HK4WHSFFpMIzGKBXDp+hBli02Og4MkUyHPjDUH6IL1lgEGidOF9c2KBKlOajn3YEzqmMigHzVqNIqlDqxds5YBGlc4NI96MKC1iiVb/yRz0f9QcIKvR9VBxain+5NsjFEOc5xY9S6mTI1Zn0skU26hZ8FybmHA2id1zaqusA57MtDvK628VCGYN7M7ZD7roZgPc21/AsVviDzqzLZNnzoJ8+fMwpjRo5JohGJRwAwBOtMiCvXV2qic10YfoNw2ljOzc2LwWwQB5REbqOKWAdYjjosBCRiwvDbZtzqYTWbg4rwn9ivpO0e2F2mWZXy0JzIgdMBQ/Qqy5/nm1RY9oQwkV3BFAd3UUH3UKMmDC44Fm0ALzcxsA2EdyZqksYdQeHdoMCvonG/M1Lkqyty8XZkp0xzWXmOSkpDnqFvi/IuK5f/2TknWXnfmyB6dPpuqeIBlEkkiLSJsn0uvGQ4H/U6MZIk5ipn7GqsX9uzmRuXOp9ikxjSONywbjSOWDbRU8Tcf8miQhzgDZYwM//X362+4uf3yyN/JJbAdJZADuO0o7PxWrSXADJyzy81TZgcQHaTD58Ct4nPawvPoLnLeysnUFMrnQhLj+R5Nb394mOHqzSljvLzxE52Z0UoMLaeCERaf31gXOfRSVNfKLxlP2dTkSs08+YsMH5GHpkppgn5R84JM2CxfLZwRwvsyUI7lw9dz5igZV+qwztqOTRuKGgdZ2JUh3MJ4oxFgsopVOyW3wcxAl+nhDPMmT3YLwyUC2hZ97ISWbGnLml66wMFggNtoW8DLNDZPFd2HOplxZIBBrhUNh3K1gs5SJxbttACTJk4E6prEWBtC/bmVGFy1EkNrN6BSpgIkBNzAQI7CtMx7Lw4Sk50Y02K7SZhZhUMuaxgilqPUhY7uXi5eEvu/RQOUdddY5ADgxENgRo4ZP8Ho0zyVsAKMlebX4/OG32xO+UYa8sijlmIOoguxjD691tPdgzFjxmDdunUoDw1hxowZWLtuLdauWaM7gYbhskoTOCXdsjxbq+ooMjJHkqi/gDnP/BDgDftKlpZwfoy498iLYd2HjUceNON/UKPX7Re2T/gttAm4JW9GsJ1Av5EgW6v9pcUGZiNu1DEwqheLFszHtMkTeV+guSkWO6XFRUOKfTQo702S0dQVQDBHmLdKtcKOOmbXMmG6lv/GAMqAmjpohKWX/CrZ7CgkUTc957RhRiXJi/r/2Hvzb0uvo0rwvHvvG/PlPCuVqXmwJNsy1E9dP4DBlifM0FVFNxQYuru6aar+sV4N2LJlecIT2OVyd/VaTUGxFqaotvGIJUupTOXw5tcrYu8dEee7NxPXD7xkLb4Hcr537zfGiXNO7Ngx0OfAdhRaM0z/HSiTkY1ICAElZ2XY+sDG0lhDrkj2VtPV1Xbs1Jl2UBjrCroD79APxZo/MWj2PrZGQ0xzZV3DGQHmmDojZs4BcDot+5DwwVo5cDx0OhmMF/tvsl9dRpNgbmQ/POp1LNd9teCY28OBraDRN2sAPS1MWDc4Nwr9x20neLioHMr754oOCVUnChxkrX341zbbR37teJ0s8fuvf+D7rpcO6KlDXBFiWf7GN//vheeOH44SOGoJjADuqCU+3m9OApWBk/HcA7pJ+/I9QiitB5yxcLK7o8rhoDwymJvibfS0i8y3ilicCO8oxpOqlqmZNeN2fIupXsmy4JuxpxCf3LvmzLSF2qANVUAx83V4Pxm0xWBO5pIbVwCFdEJr43ejVP3I4B7Fc1hoE60ZhPYh96BWR+xYPHdRD5LEC0CJlyuoBl5mq+qJpP30bArpiTFkH6QovFY8oUXuMmSwUS8oKBO5kDK1tNOzL5sesq6E8bwVjvH+w4bMdQSHRgplOhzkalxVIF/HGxZaQnkLHzt35kx7/LEn2vraRjvc22lt53Zrd95sOzdutLs377atre22vbvnZdPNtjTEvB1oAAAgAElEQVTR7cuQhTck2EjhLtNRC7W0c3YsHHP/oE3XNzx80gLZmgEdFQFZony9H12PcVW6fgjg9B5hjGkOUihJMuCi0Ice0ahc/tQZQcjFDMgMNcZVjm0ca1cfudre+MlP2lvX32rveve72872VvvLv/zL9tRTT7XXX3/dKyNOZ7P2gx/8EOGlxU42FkMj7iF0EzA0Cqez+9q8tvGbTq34BaoXWt6WVe9UlcVQKQGKTgH4cgTPQ0P73qT/EFiF5NKJEGsRwkbFZGGsCd6HoK8uSXibXl35pxgqREQUoR3ut8euXmnPPPmoFzEx9DGbzbzv2r7nrO0gX5OtRrxHl7FjzmqiWAnuaiDLCpwYOwewrMbcMsItBNOYNRnmzqRRnHoisHFYt2JtCb3KtU7s0MTYPN8r0CPOsWDRUfRyLq4PziebV9aTUeGgeyaT6awdP3u2HVrlVpcb88+UHyAmh60IanErqnXXfsWGLPrYDedunSLM58Sa3QWWAGwdHDZnQjX2bHLOJSFxk8ZiyNKGA4X7TzD40JZaAdX1uRSJkTJhrwTDOVVURDgBch/tdUtrNZw4CTRzse77uKbqdktx2Vrs+T70K5vtw796bLgs+9+/8eEfwU3kIHVwCOXy9X//zYXnjh+OEjhqCYwA7qglPt5vTgIO4AqQQLn0Ev7RltpX7hFC6QDu/3jDr6lqVLAKihs8NuRkCGA0lLLMwiJlB6wAo1vLuZDPFSGpYU6VjehPLoFQwx1iYDuVjbTLlSKAFCOgjQ2bJ4whz4XjLuZGhgG2Ej8YhiMJJ3kn7Qns+AqgYf/FoAji9Q+blhjGQoi67OCQp30HA1PPGjbj0PqIOyAvRSANYVN96I+uMawIipCkKme5eZNRCnWBUnQ/Sa5k+Jtk0YEPntWXzA+LSJZICWnqLS2FNVJ4GXKkcvwegnbYrjz0cHv44attunTQDu7cbIe3ftJ2bt5o27e22/YOAJhVNzdA5iGUHDYFYEHo+ZIePuk5cAcOQqznm7FvZnIbA7cUAA6A24eovlaMmekXDLFksHmfEvZUvg0W0MUeqI1Xj2HKhsYzz1EDm+Jz114uvPOH7eyZs+30mdNtZWW5/Ze//i/tn//z/6699tpr7fr16+3ZZ59p//E//j/tmWeeaX/2Z3/WNjaOtYsXL7b1jWPthz/4UXvz+pvh1DAmCC9KRsfXFha7KMDVn5RstwEB73nm+rbfdq0cKBs0R+uNjhG4N8+eUybHqboSUl6hVvglDscvUT4eE7LPMyzzEjo3/ECDrEsj1Fk9HjUOZ0+faC8+/0w7eXzDGSkHtwaEl6YO0Ays7e/veCCuy9RyNB2kATwf7O+xyTaiAQz87R1Ys26MuxcpMZ1mn7eo6svwPBQxyaJVciTAoQVgBjkwnHqQq+U5Yg7Ms0iS/Adg4jBPrRm59D/acdidGabp82s6bZsnz7TJypoDOOUji23PEZesCaor08RCVGIMAyoDAfk42XcCqP6ZtVYoi1hEU/jihQWgRqEEZmcRKb8X524+a5BhsRcArKE4FjpCDMF+31s1VHIQ/qs1olvDSx5erPOsuCp91x6Iu/YtBrAH6pHUJ5FHUm4Kpf7Qr2y0D/7KRr/Q86/f+uhrdHKVMar5ua21r3/9GwvPHT8cJXDUEhgB3FFLfLzfnAS8jUAYEdZTiIUyLASHG/99c+CsD1wxQrCv5OaCzat6oGUdysCEgZPFTHpzKeL9Bwt5AKeSE3F/SKbX6Y+qULOGXdr1hy0DYlspCKuCL3nb9Qb2r4dU0utZQ8M8ooT5P5J/XFZ5C/xAIZMhVp6Qj1Hy4zQWCzCWCjurbUFUJywNV6MJrQBpGFi90RDsZ/RoKnkZBAUV+MoQyK0Z4Vc52gMUWrSoYksYIP1Pd+bQsJHxytAcqGfGO1XGtV7H9YKGoHm5zRhdXllt16490i6eO9MmO3fa1us/bNs332r7W7tte3u3bRtLsQ8Dy1gB2Fn5vDJ+7BEUXmnGphVi2DtYatOVtbY3nbQdwzAO4BAG56FqHfNS378WManUnECfirTkd8EG8DI1ZKqgCQA7Gpdm3Fs/L5NDzgO+3+FhO3XqVJtNp+3G2zfa6spKe+GFF9pf//W32sMPP9zW19bbX/zFn7ef+7mfa9/85v/l72799YyVe+Kpp9p3vvO37dq1q217a7u98cYbHoa5vLLsQGJne8fZpL7seh+slXMYjhPTbyu4IqYHDamZk+WDoKqcCZ7qqiPQ0a1jEWG2QJ4DZpNTJwfpHgqbqsoDCrXaGQehrwYeIPO11ZX2zuefa1cunLHSkl7k05m3CJdEyOT+/i7ALHu3OXPqYZazzPei8W3hlPadAWKFK5rsPDeu+Dz29g3kIezOgzK5pCMHjn07pftFh6pnKgCBKhKzv6auJWpKlRzDOcFQTmeF7D3oHDuYTNr6iVNtZeM4W1WwkEupDKkBscdVc+5u/rNBu9YqH5WyQXgBFZbjB0MM5wLAkNrAyAmHMMCusJWGmYEO1XEih6Xu7QC4NHpPZ0k6A/Roc0tev2AWPUwwKWdORk8oT3LBPsk9QEun1oXqfNN4uv6wuqi/U0ws7FEf/OX19oGPrs/ZIfbBx34V+fR2SnX8BfvXWvuTP/nawnPHD0cJHLUERgB31BIf7zcnAfSBQzW4ABjyyNNLeC8AZwycNfKW9w2m6kCtYzNh8YYaX0FjIjeicP1HeEjHfnEHqZtutY3ic+YWYfNQpcHeaQkDPfyh99YMhm5V2AAPbOY1FRSSna0Y/ujHKbSRXtnIfVN0lQygCgzF3MULZj6Swn/SkMamHkwFQ4/EtDH9gEAAm2rNAxPIBrghMxrDyCbNlFUAt9LA15P45TGv4WOFlazkk+RRWdYcKwCf7vm60UG4l0jO6o0ejqY832EULhrlCuZkzyf1h3BFB2EAZutra+3qQxfbmePr7eDm9Xb3rTfbzq07XhBid9fYtKW2a5Uq/boYM6QQJYcpY9SAibUWtv5vbbri7MGOs3JuYvJpoGk9u9k1J/O3UriZxkeMaxi+xXot7hWcO2T3ytzQdPUQSjV/FrqNMCyYgxYeubqy3JaXl9vm5mbb2dlpJ06ecP03sPb8c8+1//wX/9kZuPPnL0TRCANsd+7cbtvb2+3EiRMearm2vtHeun7dQ1OXl1faj3/8d/65sWsKj3Yo5rlLeLb+Jw1qNRuHMX2I0vPleISXlTAxMYBumOd1tRbNJYsl7zkXRhdi53WCfecXOV74wKApRhy3dqKTo+Rz3AqXTCftkavX2vPveAbFdJx9w7H+jlZ4xKtG7roKmiZ5Lpwx6VGoI6tJ2uV3d3cYss2+bN5vzQCgAXbkJRlo0/OKfVPTbj48ntRBzmDdMFhFRh4l57X+5jiZ0e4VMXkuQEwCCwOTxlpjTQdA8+bi3jAcrQQ2Tp5pFi+gqIG61qTTT4zevMuvzo0KoABGWBgk04FLOLx6H4ottTYCGsu6J5KdZOGkKExEfUD4oHpz9qyaz2UhnNAf5q+VfSbCvwvojveqERGx8UYFq6LJ2JxUxEiOg/klNPd8rSMG4FAwS7myRHGHh+0Dv7zeXvqltYX77cd+9U04DhzBFcdXtB1q7Stf/uq99+rxm1ECRyiBEcAdobDHWy2WABi4LKcOI6JYe0utfeWb71x4suW/fZx94OZ4kWpQ+RqfBU1gjJatkkayTBg3zGil90ALRwzv1d2KBnmNz5+z7Yo3Pe5ZmabB2zoTt5QNVMUoxr+0uATqFOYnQNwzbyldCw2qBh1ASfYPUGiRcDHAoOUBlQdMzJv5IvX7CkrIrlbAqfF2Y7GMe4IhXMzHrHp2w8NeqgrK1JxLYOC48SYor63iGLJcaLCqWXL3ihlCOFTEMNwVKkTh5Of1+vPv4PpUwoX86ALgUDLPvOwwOs24snyjsyc327n1tXZw93bbvfm2txHYdwCHoiSeIxTaarpfmDJj9BhEbBUr7ZzpquW+Tf3cA0djtMidAivGbjhJciaYHmbR8eqYAAroAJvGmXqDUGZMRwD4ShMkU5lMA3Ni6hqxQHMEQowJW15Z8YsfP3G83X77loM0M+at2MaJE8fbjRs3280bN9qFixfbG2/8pF27ds2Bw3f/9rvt5KlTHm75V3/1V+3Y5vE2m07a3a2ttrez1yazWbv19tttZ8fCAqHockbkelN7XKIQhoxETRMYxVlyoTauzsbEONpBXJXTcM4MMEHMozIn58BmWRsdpBG9+bm8n5/uzasP2+Xz59o7nn22HT+20SazSTuwapLR2w0AbmdrywfV1xhW/wVQJQDydQYmiL2jPdNkOmn7Fn5q/dX29gIs4zCbsxYSmeGhyvE0mezvlUqNDPf0Z7drY+FCHlaU5M9FU/IHQMEYAoBRMfmb6YSchM5Ie94w1x8HcMfbsVPnHMBF6GK3WFI/gtkO1c+cYEBLQumAzt2yg+qOAFOmx2pGroMsd7P6MWvpfh2j96gAU1M7dJh7XYRWlnv6ikin2WC5h9TkMOANF+tstw3HIqAVQ/eFCGsDccmX047sae5lxZVGVtm/Ozxs7//oanvpI6udPPXH7/73NxBOG31Y01Elvfjyl7+y8Nzxw1ECRy2BEcAdtcTH+81JIACc4tplZBNc2GJ+rxw4ATjis5J/UwzBuGOpkmebbwAPhkMVZ7eYo2T0tJHPXxcbU4KPykCUjCFuamkID6uQybBYpCLw8MKw8vAQGf0y+th0ugI4/12VJ3XRSHjPJ/PcgFppUqsCrxnPJdZPBQLmqnzxJgt2c7Fb8Rh1Uy+AIAtm5Mae/tWUzJC5hDc9PcHyVi9kRUSH0QDD7dNDq/t1vej8cbJ4gwy9ohVhUAVL0jkioB91jMPAEQtMAwOPk8+jfliWV4SUH9Pj/TZtB21zddY2Z7O2bMbrzk7b29n13CP7T2GPfl8WOBA2Cgbu8NDDLg1+WBW9/SUrwV5GCRY8wRw+B5QVm5fvpHlQjTcB0/yugDkBuGAKB3Mr5KFYXFaM9EIieBYL1xN7xSf1J3RAGV4TGn6suLq+uurnG5NmTJyxawbojAF6+OEr7dvf/k67fPlS+7u/+3G7efNtr2z59FNPtf/053/eTp8+3dbWVtv3vv+Ddv78uXb9zbe82uVffetb7cpDV9oPfviDtru7C+zrRiBASi2uZI8efb1EL2peRsuDkuNjeMjCDwuDJlAn8z42cuUOV3aPo1b18t7bEBZBmsfsU5hHW5XEC+fPtKeeeKydOXXSc68MxDqwchB3AAaLAMPO9L599tlSc/BrE8HCe5UL6y0GGC3vvd7sOn4ec9+88IlVHoXugFNJfIJ5ZOwc+7d5DjABDFlNKzrj8G6uwAb7pIXjCvpszg8DhFgXIWUUvUH+mT2wFz5hsKQ7F9qkbWyeaCfOX4g5NAQi0NFhrcSAsQyZZhGaOqGKU6iOY11D/No8Ll0BXNoqEzYodCKog203C3tl6ZbeI7BoDRPbrvUQ+L+02ZHjLXLVYvLHPWvOZoFf4ZpZKg7M6hDNpTI29IGGQH8lm/d/eLm9/yMrC6fA//wvb7KASedN7FIwvvjFL917+ozfjBI4QgmMAO4IhT3earEEnnjuqdiRY+OpXvifAsBhhS7XH2zUNQdOhnQcXQznSFznRouKZP0GBnsoP1sE4KrxX8kUnRqflf5CcV0m4AdD5O8FkFXv68VGaJTaEQJ2cDbT2I1m3bxG9O1GQQIJLRPuC5hROBR2v56p4xZJuys3yLqH1uGuQggjY8DUFGN2TsZhDGCQxfaIua3qkkwdSsPD2u8BWpV1GGVlmN1QlLFGc1E5YGryKo+sXtONqWBfcbGChdMQ4QmVUQyjqLBVYURb6JjldTA4Fj5/VPNbOjxoK9OltjadNuvrvWRG7M4OKsPtIW/Ly59YBUneV3plRvTO3n7bsvLts5U2XVtxw9PuhXtQ3YIZ6hvwpmmLN5U86qZSAfQcmK4GqopLDIB0ukUkjep4gKFrOU/TKUAScs1YDp7GYg9cYL06uCpOCwNxNlgWCmn5Vwbktrd32vU332wPXbnSvve97znjdP36my77//pf/z8Hfgb6fv69v9C++7ffcRn8zd/8Tbt06WI7fuJk293ZbXe37rYf/ejHDBnGuHkOU8zxbOURfoXS/kPVYg2AGDD0sMFFYWllTVrM0C1Yw2J+1u+yqbyYX5XqtOqBZ8+eas889WQ7fepEmywBKCH83QDPrhclETtkslTxDym/AW6rIGq6YIVN7M4WWon+b2hab/9ZvqOF99r1PO9LeWdkA6OosH+XfR6jhxpZrCiYFEIj5I0FYwKwWYggzH0Wy4nG04P82oYCK6au9o4IPG1t7fiJdvrCZWfgksUhM+tDl6GdGLKFLsIAebHNcFL5EnkfRxAKdZSFdxhqX5jqhI04fhhVMlxbuQ1EUZgKTuHe8ieLdUrfyxkayzujCPSYmJ9wwFXgWZZsOGW67W9enxeFBgvcO+bmDX/xQ8vNQNyin3/z67dzVpCJHRrJf/yFP1547vjhKIGjlsAI4I5a4uP95iRgAE4hGwpzyLAOHP6Vbz6/UHLGwH3iD8yoKtYyjRlgCa7a1HQxD2LMOrbMQ8zSA6nFP41IWLR5Djc+7iVhoMrbWEJ20r6yg5NByDATPKdtg9iEs+yzG3t8P3k1Uc6c+SYs/x8bWDBlBHJFBjIccTcUW8DGXPN1YCUIBLqRrN2P4vQeTr5Zly03jkkLAs9dQ8MAqPS5wuv09zxjxpAxWTIlNFIGAgziPC4AtcZFjzPY84U1AaSKetnf0f9IYwzeCWOE/00WTkZhXqOCOYHuyqDoSGcWaDx1xgvHxK7jJfO9US/0rx5n47J/sNembki2ZmaJFUZfskIS3k8A+XoHlqc0QcUHA6JWuMQaft/d3W1bO/ttdX29rRzbQCVKr4FOfSSq6IBY+Ld1DKefdLYWTeEzw/oqRqLGhvoO2Zb7ygAP9koSI5BzPZDuMvSVOU4GNCysz5mevV30F2O1SIR9obBPIejCuoORSBDDAjLr6+vtzt077YXnnmu3bt9qt27d9ny6ixcvtDffvN7Onz/fnnrqyfa1r33NX/OZZ571MEwLy3zh+Rfa//uf/qw99dTTDlK++93vebEVK5RixVE89M0q+3lzaryT/xs6C920nmqWf7e9tbUg1+4em8owdLXIl1odJ1ab3z4U2++afrDfZpNJu3DubHv66afayRObXgp+YqB535tNYOWy/DTLBJuivcIBi5moWq6NhQEsy09sh/ttb3vbGVQDwQbaULxKeV5k3fiEJiNjxbw1huk0QyGReKmiGpqjehslihGMOSuKZtmcwcjz9DlGYMwcOYV0oghI1T2FV+IcWyPVd9NY7rVjx9uZS1foNCmOPrYnyIqkZcyoc/lJstt1ZIf7jtbtHkgVB4ciWKJ/XY1dxvrvyuWOQU0nhpzW4iV1/QwgCYeemp8nEzjPMMZapxxP7Y+FpfP9THmFg1B6gGOvPbxA0QWss0ff0GFa1xX77hc+OG3v+9BiAPd7v7FVHHcZsZMtgZbaFz7/+XtMuPHjUQJHK4ERwB2tvMe7LZDAk889HUaLti6AmDQiv3wPAPfx//ON9vE/uJ7euYgR443K5lM3wPwYHnGaoJ0Xcp4xKEa72g5Uz21h5brqXcONx2+nhtHDTQl/yyup3/G3DAaVjVY+Wk7jaDpMDz82xgSd8X21HxgSibQJQTuFX/a2pB47jot+csncLdxoy66q6nLyqFaACFBUGzcXcKQ8rEGBFHhuA9/gt2jjUIFIPiMAVgqhUxtRIerXRICFx3LNdOOtD7Fk3y0ZnAPWNt5rIHfoGFiEoQdZIwF5ZtEDODngsa4V94BIDpBzZAaPNaneO2iTPStpbzICY2eHeZ5ca+3Gnbtt/3DSNtaPtdWN9ba7vxf5XMjVgoEsNiFwtDwgrPZmc6j2C3QDuVJKYWR35hxDxmoD8EU2Wlai1Jz0YhQWeqd8MAHAcKZwinnY3tSrI5o8HUTsg33TvEelTWlQziU9vuaeIb/pbNJOnTzdzp0717Z3ttoPPJTyvLcu+M63v9M2j2+2Rx55pH3/+9/38Ev7efjqlfbYY4+1b33rW87anD19pn37299ux46hkMp3vvOdtrODvK8MV83cPxUHWl1ba3fv3OlYXZeznwcdIbztoFp1O3TSDRaKc1zgSfmmpmb7B21ledounrWwycfBvLEkrYFK+95z38wRMWltbxfFTGYrK217Z9udCP5M6MrgjilnybyYiV0f723X8Uqr+/ueA2dA1d+HLUfsHOW7oSIo3iQKmHAe5byHTNy54zlNLEzEUEnTo317BgOiZICGYAQ6zNDNCMQI902IMnxfk0lb2dhsZy9fsbhSjAmBkZw9cBxwvnMx7cN9qQV9sEXsb3ofu2e2R+jnTN07MxQ7NSUupjnJzbBGqXRX5JQY7ofV2WnHKwKkK/pC7axOp+qgiHuyD18PrhWGXNbpymCWkE+8Z+kD6sMkpltxIhi7935g0t73IRuf+Z//7Te200EiUFuDcJZa+/xnP7vw3PHDUQJHLYERwB21xMf7zUnAAFzuhiicpx+FP90PwH2CRUyGeUx2jTnypdrt9FBnRg8M87mNit7ZDmp5kjucv14Lo4SgKJSsJpHjfegrHeSp+DMW+1Fe6JCBcpBiQ0L4Y4ZJov22Nmv0gCOOsVLTMrjKMbplsHu8mZi9eJwIowSA8DuVggfRi46vEKFhC5ylEUJDl3YsPhIgmbnkVgoI4PMlECpLVwmhkpxT2gJw1Qjgw7ohiLsp/4L7/pwO1KI37ucPPSqMLK3Kit3CaaAQUDXknQP1vcDSpVA8BMEEKLSRjFwHYkRI4AEn1ljZGTWAt5kxEN6O67Dd3t5tP7l1q02mK23z2HEvm+8AbneXTAgAnMK2AtpHGFfC/XSCSDBhFcaQzHGYijgtKwLkz7cvzErOhYhS5RikkTy3sASTFRaoowgP7fNeZZPoL4ZzVeQC2qPP4gV8YcL9fI6y2IEVQbHqlTvb2219Y6OdPn3KK1pamfytrbvtiScfd9By+84dN3KNcfr+937gYZpWROW73/0uSuLb3BIALXe3j1ZWVrx6I4AN50VxiigHSetlkBxFhvpuMBP45lgyXM/DcWbgbbldvnS+PfHItXbKqnnSOYJrIArAQxyN6TwAG+fs3Ir17EMPN/tBw3g0Xw9QtL+DUEVjfZkzhxy4PZeDhVYCrMEwV7n++pkwkreW4LN7rlrMRWtijRDk6hBMxshXzqh0aHKMkEyt0yywEvm5sZbL2UY5tKU2W1tr569cbZPl1SiSVNl6+EMY2j3IhYPbJQt1aCg6X1ABWwrlDhBE5ak50tn/M3VaehBOQuGbBYWfhnshHCaDiIWyNvssqix2AXB6tzpPc0mTo64v5hMyoMznSLiywXf6rc2GeyZkiGu/96WlewK43/vNnZxfPKUGuZqefuFzn5tbasYPRgk8CAmMAO5BSH28ZyeBpyqAk+FCz7+MuS/9h+cWSs0qUFoIZW5KqEIvFqf3TA8uIQBXPHlubLA8dOQEcGOLzYw5HwJwMOa1AVXziAafbwSZuO4bblTNSlsxgFwBnsrfEtCSWGxjriGTBqzwGe4PVgHVC9VOz0MmA9KWAifqsWMG/zTzg9CniF7MCFeDwSNLs7JGClPLkBd/khCIiltqU4bxl7kJ1WQOo0W2dymY0rFZ+p4NfbHn9mAombJ+DOSVj7A1Gk9+jXIJbf4JQPBKProC/CYrGqsyJHGdNCYliBryJF2bM65lgMoiYu+nsFfc1q9Ah+MOv3N6/105mavTDtva0lLbmK14vtIPX3ujXd/abisrq+348ePN8qy2rRCKF0AhjC65lOlYULitAIdAclalq8ZnjkdPK5hp7wZ91oahXO9vIA5n2MKFIQaweoMwDxMowRlhQCs8/+6YybA5z72Kghy61gLvRNG5tfU1tiJYccbM/t7cPOYitXBYC6388d+91t75zufba6/9pL322uslfJLse46iq5O1jjAQsruzU+ZkzSGtzqGOXKZ4hs+cf8e4AsFFiPPybNquXL7UnnjsWtvc3GCuV9F9NSw5RANvl5MxcB6jivxcL14iYOVjcuAMmzX99sInljPnv2OeGDgzUt/w2O7ejoe/+lleSRJNwr2VgOWg2XkE01iDU5ECDBlwK3nCYn8qWPL3Z4Ae8u1EubANwYGxhGw7EPlyYLLt2mC87c2W2nRto126eg0ATiGhc0VLqouqN8EqsFRoeNXv0EDibAEqy4/tQil52QBwyrUmAxgUrR6lPkb4O4qODApWDdm34Rycz2fjyhVOFeoR5ylmZV/cZdF71x1FetvtG92OA4dEv4+19vMvtfaLH0SY7/AHAE7CYHN3bgi+3h8cti98bmTgFgpv/PDIJTACuCMX+XjDoQSMgZNhWkGJKyc3/y994x0LBWfgDTlwNA75T3Ek9yxcYU46b/eAmasl0WXNV28kCiYwsZrWPOCaaAXl2CC3Ih2AfXU8BOSV/AOGSSrMEPY7WBD1kFJom296ZNe8oIlKZ6vgCcNQZb/gXjBKKli0e0yJ8rAglCpuC0pu65kEGQQq/e9BfzeE8yQesENquB2cogQAxUhQHyI/PtgrbfqFIJGOFDAe4EOmK8vp532A0Grjdje2OI7YrxOQ8ze/WgXqOCeNHBU9UbgUTsAR9hl6UKmGHt+F33UArnO5S7UREjkXP6d3VACd6LJgsRyB8LzDNj04bKszMFDf+8GP2p2d3XZs45gDDHtOA3DZKDvBN/IWM08SY137xAn1piddzEnOG4W+abwVuhfugMJkF4NPht0Qg2CBGA43xV5RIazUAL9+hGiHmIHMs4FjxFoPuAh5T3dsuCjRJ4yjKpXnuTq8sii2Rhw6g2Y5bJb/ZaDELvbwlSvtzt2t9sMf/dALnuhVjEGpTYt9n1cAACAASURBVL/tEdbX15yZQkPrWmhkkC9X9KFfMAfCi5YlmXeWtvxhW3Xm7UJ74rFHHLxFnldIEiGo0HlGIrD6pIMzemasaqXmljtMVJHSQpAdwFnYpIEhRD545UkybzZgBtbQ781+329L0xlCmA+s0moJnXaAgmbpikzAWkM9KIOPvmdYrMAKUWfl+OsEx1Wd7QUA5rEO+Do5RQimrydLS211Y7NdfJgAjsydnFgOemxs4WGk56o3wTKsl2rNhRpjXph3joNATw1RrOtzhlByDgxLH0vFCUYrgByybxLL/Y5JEAkqTj3ctNr5OlcKCMW1ypKeQ9XPbQDt/Fm4HPDryrb288BCKJfaL3yglt/KI37vX+/FWimQW/G8PfvnP/Pq8JLj36MEHogERgD3QMQ+3rRKQAycL7rcpSqzY8d+8acBcDDdsDdiF+v+DluvbOYAXDQoI+m/b1Ya1QjD25tGqsLvcGf+LzFcNe59o+KOIy8wZCDfL7ZgvbdkIUbNjkRFN/QcUpikg7nAfyhKotYBuBY/08Ym0BfVyXIbFMtnckMYDk06yqsaRgEAufFT8oCIxUjQMwjFDse1snmLZ4XGsHiDC8Bx47DmMNrffkrmDPbyJnijdxwGhIog5HKoW4RxF4wbjIisfMdhZYEEl4N63eEPALhSHCccAoteePBu0BAZjKwsCkQo9YGhFHrfm3JeaEaN0XuE2n74gx81a01g4O3YxoYXibC8JRQx0U+ib+hk/UqaVz/sQzgTCMPgrQ2whzg1Ll6/iDBBvrMUT0Z3PI7gBz4AgOgfV2MjVjtBXRY00a2dGaTsXe+tUTdf3sCMh2BaTp2BDS9fDxYK75v5jDK842Le+HnalpfB+s2WZ23r7rYDMxnveIY6L1tbW1vz3ETL2wJDmL3gxMLIwB2cTj1JxxIl1Gkf5IXSROsrK+2hSxfao9eutpMnjuNZ6CjqTlIPMIVpeql//GfLB9oHEOBpTXAAvIv2D5bzZrltLj+wavb/XonSgRgKOblsYv6B+QKYtnuBeQMosIIwCoHn3w4U2deOBWK0HkizVZU1gJmvJ3Q2uA4prBIAHhsMxgc5xrn6HTt5ykMo23QZeYGFzzHgNrFWIEPKefHCF+sGLx/KXGd4Rp7kHKxMlsdcqBJxOIu0GfTzNkCl9kGt+wscKNXpVlQ1wDCeS46jBS9I4ec+nWvl8LM8O3ZYzDGyorFC0XmlepjI/q47DP76+ZcMwA3enTf5/d/uUyikk3U/+Nyrn77HiI0fjxI4WgmMAO5o5T3ebYEEnn7+GRoZuTUNDf0//vfPLpSdsW8v/8H1CPuB8VzoNKAibP+yiQqAk+0fRjnvoj5LtAYj70usgpgj3EpeXGwQMDAK4IDl2BW98M1f+2j5A4wVvgkQV1g4Z9nEokV4G94PLBzzlpT3xkazka3UgTHJBgYICpzgYcJWJwi0T3FJ3AtgDhXc0Owb1wBTiALhNXQu8zRgxEAkWWBAm3EM8n1Wpp7RQal8SJPefoGyGhLpN1S5cBajKWW942kVPbUgnDJbSuDhFJqp9+wZOIF8yAVAXw2riyEiT3x45AeQNmigDjn5JVGchviTPZJ8nCjEA+WiGPtH+TjwNOCxveOhe6uz5XZ8c7OtH9twMJIATpBT5mk6F6CccxrcgY4YR+HMyJ3JXlwxl3JoutDVYBwWzPwKMfPr3klSnR86pqhG6AwXH865+Rw7cHRegaMzUDUHTBReWZFhfcYgAajCk2THZXl7LTBgz70CJSlyCx+sLKcAmbHjxuBZnp2zXip4wzUG60V+3q1/MUyS2AJWg4KytgCrK8vtoUsX2+OPXmubx9YRNinm2Cqh+liBQfLvsHBGkRuvcLq/74y+fb1jjK5XqvQDXWe9lYCHG1v+Gxg368ln+ocwcLBU9q7GwO1aft2+FZCZ4t7R8w29DsXqACxbPzg26/YemARdmoZlXcowytJqhMWJOieM5lld67mu+qKosMqlSTtx5mw7d+Vh1lalLmlmMGS8RmksUO3YpgQeFNUwPDb2yLKfDYGV9oMMna+bYD+LJD+7T98Gh2uA9JnrrBwHc/sq13bfU9RQXECqi1qorDgB8VwYZXm57ka9w2aRHBPI9puJhVBaHtyin9//GDaAXJZzF9Me99lXXll47vjhKIGjlsAI4I5a4uP95iTw7DvfEWFBvs/KQBGQaa194esEeYOzX/7D6+0TBuDKBtEfwiIMxUBGuE5iurpF6P76F8YQwl1UpQxGzLxvr4I2laaPLVKsTJSMznLwPWhK8FY3aGfEGIYXOIreX+WeWZK/PWrkPTDHCMf3DJ/LiwaYm6c0doA11EvInhENcf0a7JsVpr2KkRDkyaYPI6KA2PqZQGqG4oALqZUY8zsYzfI0D9kJGBsWkgYNcMNL+UME0vXe9XwwQiySMEjgBx6txUoE1PE57EFu7sqBLGBMeTSuZvxc71GN+ehBJ7u+VKOUAQ/aNcEpxpJaWxi+GFNzFgRrYt0DCstMIHfr5q321vU3mzW1PnnyhIf3WfGS7d2ddugMXAZDVY4YXeWoI70LIsKHU29V/Q+6XsGJ5ihAHMPnNCeNmSkl5SlszHDuWHi6vjehqpFy6CLkTPNLrEqafgD96SxKgDa/TEsPM/dU44jCHNBRzCNj2KxICsCDMWd2bIYbYn4ZKLHG1uHw4XonJ5TP48NDsHWWn7i1DVGUtcwdKLU3mPSI/+baVgFcWbuC4Txoq8vT9vCVy+2Jxx71sEkr66/8MUwPgSU262b116KNrgPW1sKey3q5GSizvD1znricvK3FnrcYMH+Gh1F69cnDtmvM3MGBg7+9vdQBdzgwT065ipJnrLnsEyfZxdxhtcbUoerIM33C+h7OmKBayKRX6pSyB2OXDjZfl21/aK2dvnChnbl4xYsE9X5D7SGLQVPn8JNVxn/hKCggimt37pPcM+XYiwBRnYcIg8UOjVr9Nm7o4nJ95Vyv63Hdo+8FMiX/nGsEaFFwKR1VOjbW+BJK363dleqLAVWkSOqnoh6U+1bZOvvdwJuBuEU/v/8xc06Iupd3rAdxn/nUJxefPH46SuCIJTACuCMW+Hi7eQk8+67nwhTUgl8ZOFvg7wng/uB6MxCHHxpS+DV+xPSkxzXDNcDMLSpjLpYmy9rLoNcGVtu/+vYkgsUvbwbI4F21H3hojZdwSDaLrJcqiOkFgI2SEXOwVZk3JwbAykW1SQKzYcsAfFwLnWTfO6vURgdrCQvKAiMmz6huxn5bMqb0lpJvGPgszz0Yjl4oFbCA1sxcjyiIxxBBl+9iD7KAmw9nhDDWAcBS5//HMuTq/YQIygLkgIKj9LjuGiwjlUuVKQOs1f5npTlwV+ESylMqt/B39YMroFc2igDvvsMysp+qMk+ZEM5E+KpaTngDcFpuqE+x1JYOJ96H7O7dO21jfa2dPn2mzabLbcsqKVoTcAPE4UWHee4QzI1hKLl0KWSjvEkC6OofD084h0PmkHoJQiF6Uy/C48iuDseUhWEFC3udKqGMoZuJd+mjsEHneyUmdx1X0GvOQa4PQPXBUOuZYGCXi5Sn8XDn6cwLxACYWB4bGCV14HA2ik4QrVWcCq4qVgnSvrcql3iCdP7I0ZDzYn59Tfny+TtqE3q/vrbSrl2+1B577Frb2NjAezr5NnVDPvLyAuAgby0kYgCK1SR9VfOQUvf6OMPm6yGZOG/OvX/Q9qLxOgG8FWnZ22vT2Qy5cOFoO3QA589BNtDe21k6sW3BcAfCj8qTFRwBxNMBQ+ecj6hypxWpwfGkTwGrDrwxVVVDa129JpN29tJD7dSFS95n0YsHCfTJJRLL1zwgwzhxrevGGNERGekhYCamCO+cewevFIhNxavSEYY5nCG/unfVL+kZZJBraUZTVD3s+1MmaMrz7Bol4L+s5ffSWWkuwZ+GoDhrXS/5bHTH+EnIcyxGQMzqw/be91slysX3/Lcfy/lV3xnrIW786ssv3/+Bx29HCRyRBEYAd0SCHm9zbwm8412oMOmgrRq3+NA/+/zXSquBcikLn3z5j96K8vaBQhTGKMNNG9DA/o8mzrwP9mhuWdysUVAA20F4y7nRZqgJGgTTNEDb0fwg8jv06LE5cFPQZoNiAWIGciN2g9nz0g48LEXADrlwAm8AWdGcmxZiNuvGNbStpUfWcnr4qYDaMH/I8+JwL/wzyJMrY+W/6nrFkpf8okDmoCZHBEIG4EDWUXph+9DU2FQl1FjNGAYT40XGNQCczJS8ngqaiHB1r3wxWgD8aMgIiAxyJgEi8SO9sEeKqnbFcO6NShoqQ/Cm91KFeagFzBgZksHE8eAoInPg5AJAF90Ffn/0T3v99Z+0/f1dN9ZPnToJAHfXANx2VmGNUCLmXooFkMEUf6fRk3NkWBEQz52hsqyVaajS2MUwwqrRleFvLi+BczKnGP/CqGAVWbzQ6GOypZhjZhSD/dV5w+UHLEdeUt/He3DMxLZwdEQUYkFgqKR9Z1PSwJyxU/aDSooo1CGDGnVuojeJs6N2jIFraW41TsU4c7WI0M1KWLiE4z3EX+Ktj62vtqtXHmrXHr7cNo9tEOBaBwBjw2YRtqhqnFijkM/o72DPziqpOOagHVgrClaA9O8dzxy0vV1jI+EgUDioVz2lHI0F9vzCycTBnB7GrgsQt49oCDvei6igEmWAEamDV7TMCpTBepc5Bt0pzpQIi84CI516xeLQM8HKtJqtrrbzlx9ulgdnfRaxpqoyq0BQsrXSXxWs8vBQX1y1aAqMwqEUOkFnSj467yMHjZYCKm5lSHPlgzNvEfAPB4sKrpQ5NZyni6ItuJpxNqaTUI6ye83SYBQXz+BBSD5AGhqjc6UeVEyu7js9t93DwNu9Qij/3e/0LHy8r0fgYE6OAO4eAzR+fOQSGAHckYt8vOFQAs+9+3ks9rHhyNmZ4R2f+9OnFgruk3/4VvvkH70Fw1DGVudh5halPdH3/TQuZXQrhE8GWOQ16K5d1cK0n9MDrsIW6aCV0SAj2r2kzfI7FOZXDFcHZ+DkFKqoWyv3LIGYqlIiL8eZNwJMg2cZcpPVK2v4msIpFePjnlvWjxFQBP4SqMO/buZ6iJgqXmY/o8qYRnhRGTGEyWQFTAHleC56t83Dro3cDSwBElkrMsBYzSxNUZomsr3cNgMLKnXoevxFERPycl6QAT8YN7zznK4U8AYDTPdFKKACg5Avl+ZRADZXBuVH0SlA47bOgdRLmkN0KjCmKQzesLaLXPwMAYBCDAmo7O3sttdffx3G+7HNdvzEcWdaLP9te3snc3p0DRegIhgxhhqjmo9ln8GgCnOpsF3VnAJoijCrcLLgYeuckgpV4Ccgp/EB2UHXCYvawKAvDHJocPEoYLYV0Fcq08UaQVY4PPADNBc6/tNspVVbebyXxp84UMKwZUgpSTmXqVefJEsrxfI30W3LPAmgpjkXoie3uATwbG97fHOjPXLlcnv4oUveB9DApUKrMfwslkId9WItrFqriozOlnpFyMPmzb3Z2NsYuV0Hctbom0VLHbQaGLNwSaiVX4e5fR4aySHyXLmovojG217Bk2ulzyn1aOvUi0VHWLwknXJgxWIrYFVRqzBawyijdcoEfQLtNqg0qTBYAH9IB/mA9vfasePt0rVrbXnVCgJlxUSAwCFY5Lwu4ZhRiEW9VTj//P4MtQ2ljvDWrL5cnRdg7XEPX9O5niVI0tqTgqsiFGteQdWc0ymcRfNMXO9UkHO2bAjQ9vzfEomhb3LXyePqLKuumvps1m5ibjaWvHQAuOGz4G8DcPpJ0FePPWyfHhm4xcIbPz1yCfw0u86RP9R4w39aEjAAJw9qgI8OhC21z/7JEwuF8sk/utE+9Uc3sIkGgJMhNixcwiayKnQSoSFZ0Q12cjEG9fvAWJeN3G0c7pWuntYeKFZvZxqXeFaYkWnUBVgLQAeLS8dBTmTbrFl3hFnC3wpAhc3IDMTKIijkCx5Y81LzGdSGIA7O64J5y9Ad5OfQQHCPfBdZFJZz3WTvr9XK00iPrcxdv7aPLcPbihc9zQD8FsSFQiIXGXYiN2ikO0NFQ00WBXGZFSbHR7ynKtpl4+r8TsAF8LwYRqFPLABBQaQh2YObOTMn9DXOmBMlvhlI2/N7UuuoGR6K95PXf+LHO4A7vulGsQE4AwpelIIKCsMzGQ45F6JXYslPhB7LasRfCrNbOPYFDCdoGMii/qnfBfjm9AAsqYB6zM1g3fQU2UIgjV5AmkWG371IvUACvX1X/lI5XM5wgXA6MiImS0rHlcBkXPs8onWAwvEWh3j5bBczJTWItYxzJ+SFXmsAb1falcsX29raajRlRGi0U/EoNmLAfGptFazgyK7rAyrikpX2voEAOO40YasM6wdnwG5/10JG9yO81+cb59wewR+AGwbY8uEE7PaV38p8QgE8f1e7JsMATUZa95TjPKz2GCCqTKOIrii5ctJ9yFOTFcwixhx5iwDPbFRuYPj0mXbRmnjPVpq9l+ZD3Nc/KFEmpViG9hMUhBrMAa671bEVDrM61hGlkQ4Wfa39JN6NT1ddLQHy5sIPF6/ccrDpPSEv09OSd07VFyCMNWLoXSEIXrRfLFodh8fpWQSse2YRxYIg/qX28+8HC7fopwdwPiqDw5baK5/4+OKTx09HCRyxBEYAd8QCH283L4HnX3whAYBYOIVn0UD8zFcXAzgDbw7g7vmTu7WW4q6IhG+Wg35AYeAzD057OL3QsafTQNKGK3vJDZsCEvPR5IVFfpVvKEqEGZjf2nAFzPzgCTzB2mg9XNLO525mTJxX/WLxEn0RYZkMffTDY7NX7gQskihmws2uhtnYs6pinoFC5Halp5c7JE2DEp0kBgdIgN/j3zRu5uAHvudGr7M6Y6jz4RZLJvLg7H6l9xqNvWBr3HsuFgDVLOH8Vq++hGExxgXIdUwhHhZZaqXSGnSCDoFhQ3h+V73cC9W4OBHIF6ZHvQtLLJ728G7TOx52yFLbvnu3vfGTN/09vQfc8eOuV5YDZyyHO0NIXerZ3VAW7xDywdP6dx4ml2MKlrdU3qR8Ok+CfUbmUz6DAd6mjojXVAgmnTWkjbWJdc4Upz0ApKP0OxGXwHk8kuhnOj4Og8Ki1hU2b8641oDNsX1l1hcWuDcItTaJuE19k9NCR0gnYbhzzRIgjMuEJDAuAbzZKcVf/KBZy8fjG2vt2tUr7fLlC21tZbXNlleiF1uy4OakAWOFYjt4J2/Ozd6Cvo6xWrwAk31vjeJ9HTJAsr+PapTGnnHt8Wuyb7iFVZpcrQqnmDBj6QQI5BixSpXaKAAeszca2gdwRenW9HSiRZsGDrxYYMee4SQqACr6roE1V6iknhsRFdTYpQkKmFy41A69VUBh4AaTuuDH+MZEW4s4ZQwA5heAan4a0SpazDk7u1WUTFQ8ohwfhZFL9e1ZNAzTwJlGfYp1u7xXguc6gzMMWJ8yqjTXjQJWy2zoJIZhrXsHvtY1Y67cE/31Yat/L4DjHIOzLvcVPMII4AbqPP75ACUwArgHKPzx1pDAC+95Zy7oXKxlRNgibZDk1b8HwCWDx8Vd+2rnre+BGoz33kiP7YeGZTXc0xhXmBdDvgbVCvEKQAZuk6iLESuloVqkikEM2QA8gTzqAnAuBzJd2tBlJCvfLACcOc9LsRLfisnQqX8cBY4gsgihlMGKe+k8fx4Hd1mBz40XxObMMz/xBtLwvK6MrMgp5E6cOUTVAJABIYkMDFw/VwUgMpyxOk3lYRegVuGRyrSi7VMa+zV8qDNHCiivDJyYP3scZ38EzPQgJXzHjxF4L9ULO4AYaIbArwRs9R5zmfIZ5hbmhirjyfChPtr9t+9stTfefNNP3ljfaJubmx465y0EyL7JQK5rVGXJa+EAG0tV03QjrCKkuAANY1hbgCBhcMlSTsNMRju1sDPcZb3B4Etvf8oQLpn8YeggP5DzRCKRDQlyBHcU68g7NIVlcXmaW7oz5JiVS+vtC/EyMDthhhLsyjkhgxUygtySQSEDRyZn3rhF43AoIW6MOjf4AOBtvT167Uq7fOl8W1le8SIrvj5MLT8SrFbOXJgIwbxNltAG4GCPfCXmpvdys1L/jAawEEkfD66j1tvNiregsuFSm8ymzvYaaLOiJnYNK+xi33uIpTFqrPxrc9ZCfL26JYEOWDoDcVpHVWgmV/SuV2PIQ/sDczA5+HBQpP51AyzWjA24xa35uHAHMdbt/OWH2vFTZ9gsoWoffg9jK/S/b0uhY5ACWUJ36ZDTnEAPQIWk59paEY0DubKO4O/yVvV3AX16szT+4ViKIk99SDJ0U9ccKDzfOAJp/H1KyG+ZExW43RODmUpTgNUf6DIjiFW0QH2iRde7H4D7t79DCBzVorsV0OfCK5/4xNz8Hz8YJfAgJDACuAch9fGenQRe+Jl3uYHRGQ415s8A3FceXyg1Y99e+fjN/C42LXlk3Xrh9qkNmoaxKuaVEDEZgW7IDgxwGf9+lWIQ29U67273t9iCvLdPOjIceGduM/KYlqetAM6An71LADiFSpbQR1Wo9AqUxYO6CMA5ICumRTSlVZESgTgyhWoebODODC1/nnh0urFjR61G4HAEhgEuMlRLVbtiTA25uWCCiqGDEFqNNYZc4Tz2qUK2qhIJSLlt5zk4YOTUQNiAN0gB6Uten3YjrbKsbCdgM2RgcQ27h04hUKfhKABU+y8V6wgq14U2ge1T8Oqw5trQrApgd9A8hPKN13/i77q+vtHWN9bbbLbs/bbMEIchybYZNLx8frIy5yAel3OhUFAah2GYVLzFYErWMM+oBljkVKdvP5ULSICFp7kRjbWLjEK7KnrsmHIxr4F3IAvNUf5LDJqkgCxKf++i9zIsC8vQa74MdTlB6roEtl0gNcCKwpiDlaUeFX4IxZMM9BhLrtEEsDtxbM3B25WHLrWVZQI368vozhgbc44/i0O4AJhn5sybg0loV8jY+8BhvfXzWS0Sn8HBYudaGKWadBsbN1le9vw4B23W883z26B31nqhzlt7PK/by2ISaCMgVFZnNWVYnSh0nIFwJ9BQ6K9PLLJ0Yrr6ZSQubiGhXj/Ye/dZSKnNOqwRy6ur7eJDV9v68RP+d2bDFoeF1jTqe+BCCztURUh7huirWQC8F/oJvO/rmfp+Irw2QV3dR6W/UMUCZ7Ru1ybdsUjwQevfiT7hcGAOMtS9NyM1X7TmSYDxXEV3k11kqHZZGiokrPMgmFM5OMo+XTUho7kT3Nuz//xLVomyOzL+MABXRdVNXa5fI4BbLLvx06OXwAjgjl7m4x0HEnj3P3uRS6O+KPls7g0/bK9+ZXEI5SsfNwD39pxMtXkMF+DkcMi+OYgreQmlnDswGvOI6DXtcnrCUMXmGSBOGzSBQ4ZYRok0ADFnyXpvaoTGFNZFYYvajP1f93SXipMKjywFRrQRwcjP6pH6XH2mIDwY6GaYREFKVcRU+wHmZ6h9QLJmsv+0+ZViENgOBwEvOc6dwct3FlBJU2ywTNWwm2L8iwkLuyMKlYjxgcfYoY8bXwivjEqkBEnzrCslpLLpAot6LOlGPD8M8xx3GInSjzDcKJlg5NQwOSQGCWRhEJk0vaVVwxx9JGmcysiL79lk3gzl1378mhvdqysrbW1trS0vr3jZds+Bqz/KLWVOVF6rB+XpiC9mVwkddCNTikXLSsV8jC2u87KPjeqBOGcrRwp6C8YMAK564YMhqG54+12JTfE5wXXoKo1u4gOMJfS4x4/MKmT/RTx3ccgoJ9PBkSiEdFLcdyMoIXgKx4P8Mq9Q8yNDVzEPbfahqiUdLF4h8qCd3Fz3NgEPXbrQlmfWlJsMuv0zmaGQCKm7Gl7oLJqX60eT7tnU2PipgzGXTRQSObAb+zEuZq6JbGHpIM4dJQcHbXtnh8WX0LRbn2s+AqAxnNnbCxh7l/NYOc9DGXoua2FftYb7+BHwQW6AWAA+AJ/pTNMRAtS4i/r9OYuoqpCc++vHNr0C5co6CphUsORtSzpGeJ41DnAjVktegpgz85EOGN7SJ1N7ShFKx3KHM0JgTtrMUBFGVETlJy3wLjxV3tTv7Eoen/Omda7powIco4cenzv6+hUQKvZba01sHwSLEA0dFwK+QaNzDg6fI+b8/QHcv/vdLH5Uh7E6B0cAd9+Va/zyCCUwArgjFPZ4q8USeNfPvjvyaAw9aIGuG+qnv7yYgTP27dOfuBne8LrQyvCKMI4Ft/ciFfLQKiwpPIRgZvz/CNb8H5V7dgOPm32ABUYvyY6VIR8hGTnlIrGbxoO/b3hG8bAebhQFRJKFcbasK1ySoM4NPV4zi6GUC/M2wcqpiInv6xNWmsTds3WAwifFAOLVa0hm9BtzD/UQxC20KsJzrBCvBHv3Bm26UgBsGSZuU1TAPej5RImaXih/r4LrbBNQDTjITYBsERsn20EhTtAXGm3B4KlnU6gMzEh/iTT4wmjpDD5pAp0OeCAYieXfDHnKkESwiYWNZu+tN994s21vb7fZdOZl6g3IuZlvRracB8oZJIsVLAEHIKFa/5tLjB/JDlVfOuUbwS/CMLEB8AoSS7IreDUBHIB4ByMFuCSf6KmVTIYYS+lQshUFeA7WCWeWBIoNyOj9/X56OLpJ3KrmZ0O8XeRCKALQEACxN4IRCQl2Rjro4ao0dnE59fbCX8nI5kssT1o7dWKzPfbI1Xbh/Nm2PJ20Jau8KOAL9Ur2WT0Moyw72h14fhr7u0X5duV1Gou2C9bMAJ2z30tLzfLWQnYGAI1lIxCzJt8SkbcUIBvnEMEBIqpQAjhC7l5URYHvCoFnrpIArZ8jsFdcR6osLBkWPi5yh5XDmkSq5IQcQLCMhV8jLrfQyQuXHmpLs2VnEy0cVaHCOacJuJi/52JX0ZKqK2RDtbcsYr61dgduSTUsIe05cdQjLhyEtXhl6HOCovRp5jocfrPQuh3Z7wAAIABJREFUlVx+IqS87C0xDalfWguAw3Rd/uuDXkKpB5u2y1AATut8rVAcEzqVWfA0nREAzj/3vnsXMREDl7Onn8T2HJ9+eQyhHCyR458PSAIjgHtAgh9vmxIQgJMBIuYgjlhq7ZUvPbZQZAJw+rJn3Crwqj2oyvIczFoxQqNcN8GYQFzZkXxDofcZ/aRUuCSDpORtdGNVBr03Uk6WJN/RwJKi0QCAYk/mRoV9nZUgS8UxHetnWIlwP1cGJf8tgEqbv93bwWH0nhOASxiFvLdk+uBwtXO0eWfOQITOsKcV9ul5l2w1SCsocOBJ40iGemdWV9CS2LnwdjRCKVSFRAJnK0xJoAkH9UALRrD9KJRRvvNapj51rffQ+3k6n5X4iPth/ILrxX35P7qPfR7ly8kK+PUcDPcl8Suz1y3gQ2uuVoj0G+JoM4Jv37rVbt682SZL07a8PGvLy8ttaiyMsTeHxqCUnJliw+Deg3yaMulkNJHIUWResI9+A1UwDCQkLFEMSF4IhSqGxVBo6zkApCIIEEquB1Z6fclDQxHqy3c3NmfXQkUJnMlMy0kSDJ7rN0E3fRG6FUl5kH72n+re6wspCHU/HDV0yODrtLgzJDjD5ELEJbxPgGDhQjj3IWS5PF1q586ebo9efaidPXOqzWw+23znemAhjD589AdEaBxDkG0OzSbTWNQ8rNhCIZkrZ3KzRt1ixCyfDQZzhkVWTuxg76DtWkETC7O0nDv2a3MwxQqiNjZiT71ZNxt2Z4QDPpM+y3ERjhTqeLfOMOy7zl2clyHTgRnobHOmzRxavv5luKs7gFhkBcBi0k6dPd/OXrjQ2tKMDFwBa1hoOOzqDzrg5FxXcq0Unul0Rfq0yGqT869GMuPRugbfuIOqCecd8R7za/Uc0xWgM51I/ePkHK7nxjFxm2T0tMaFQ4FATfmNMZ3KOphbQepK6kHZNWpaAt/v5953cO9G3r9LVrY3JLBm87MRwP10K9B41D+8BEYA9w8v4/EOf48E3v2z76ZdV71y6aWzJfVTX3p04VUMwL36cs/A5dqbm2T1guJCsBDDEOhYt+JlD/Yltv4MjwMFFHuzmDpcGbkc1WBQT6PO8+37aQFBpT8WWLZq6llxEViT9j4Orgp7Ni3FSHAeNuRk0fI+2MQTEDqo4+bsW1h4O9GuwA3KAJKFKSybfgLO3hAQSKv/Dj+z97ECCAIINVeFyhFV56oiVBYuqmKymAgMZ4w1jO2aJ4d7iTUbGsfSl6isl0MJ5geoEGCETgDeKe6Da1SQB+avkms6F5ovzancAAyu7qRiTAxZsZTNgJ0L8xCfG/t2/c3rDmbMQLceYCvLy/E+neFYBV6maO+bLoAnp0pnE8YcjKp/uktfXAisFEFdJA12o57GOx0nCkW28/Z299rm5rF29uw5nx/bW3c9/8rEaHPEKm16LtY+cq2sYbQzQMbuUJ/D36ECIn2dlRBPDDHlEoxqYW2XLMcs1px0zGBc65pX542gcOfCkDYPKgQmQBDYNcBhJJsxbk88drWdPLEJ8Kb1RuuIFR8xNXYsTEbUGQ4UFPHCJAy3lBMERUwM+KnJ+WHb393zdcZZNcrRzrWV1AuceBgn3s/CdC0kUmuYAUCRWpoeNZQyIiQI0nVvf2KFNQ92h6w0i7lkb54FjGT0Y/57wSzpEZFzOEkCd9kVSjRGoEVj22bt9PmL7eSZs16BMsPsc95qb8B8hZ7BCdjhNowvi9poGsR6UdbfOvfid6pPdb4gqqMy8skUa31KB0MCu4VgqGhxEmiDiREqPGglQGdeOEEGLH+BkrzLggkXS9qw1cJAiMGAF4eQzIl2fwbu962ICRm+jvkuzsixjcBgso1/PjAJjADugYl+vLEk8CJz4PR3sjbaDQ7vCeAsfPLTn3g7jAl5xdNgmv+tOtc8vKyEEoEZ6fOXYKsLCiCEMopNsMG3PMYZbgmbG+fS+i/7dQWUlaWKEt4hDLJk4UlMWOLgTTlvrFIJ+6wwZkMAN7fJJ5DzwicEdbqOiUagMaqf+XHaNLVRpwO3AjkZArhebrx6z3lsMDBYF3pC8yx73ujVFGApxy/sZrJZaeygN1Bl2gKJi4FzQjBLd/cAUGAQ+iJ8Z9eH5z7ZVDxDH4rLjwJgJpsgdilZEehk6mDaYyoskkARBuG8J90uoR529q0Z12+/fbO9feOWP97ybNZmy9bE2XIgC+U0uJSHzlGxy4zIASmPsniFA0wNgB5Wajm65N1VnqIPf6RBXp7PwLaVpD975mx75NFr7ebNt9sbb77hYNW9+QZqppO2aqzcdNIm02WGsKECogGLHWPndqw6IoDIofUh45xyOqPcb+BuwpgP57u/S/aZ7FgWC0Fm/pwcJtIL+1dQLxk6xCh0rIjsf1YCxbPamnHYzp892Z58/NF2+uTxYN6c0cSkTuzIHDS0gkBrEwdJFTzbXNg/ABvMgj8VwJncPfzWGUmAPz2n5eOhlQPG2AG058pZWwAIzQB25zRhQ3gHgeq/Frl9aAZeVQfgm2s9J0yMBedE9gIrERCc49LrAC6lyFR1xNGvhRBN5inOVtfa+UuX2+qxE/6KKJ5EZi/mCp19ZPLCSUG1R8QB9URrMOdxOj7okKtKyPNjPa3ruytDXSsToHXrbjfHc88V2R5rqOQbTDIBEh0RmA/zDod+jc+bZZRFPYdXUVpBusAWLieWx4zVN58bB/oI+NkCqHIg3K8K5e9/rJdX7tPZS3Fk4Bav7OOnRy+BEcAdvczHOw4k8J5/9h5aq2KNYheK7e2TX1zMwA0BnAyg4TaSHtXsHYRjw8UawE3MjH9fuI8K7mCkI7TN80K4gfjxiSj8+WtFSzFM2BQHT6lqkihvEjIxSyX6wdV8OW1TxbNunndUoOSP8ud8T8t2AsPQxtpTLkMssQmqj5zyNQDySkXMYiX0IG1BmexSOn9+IhASRNNVklyKLZU2dGAGRk+yXYmSgZuT1zJDsjjO524vZs3OcLBDRrACKDAcol0TxMlwEYCTQREMQVftkOBugbFT9SONOuqJLKp0Y5OmUj7cIomqIFB6/MVI7O7stuvXr7ftrW3XZQNxxrYAyAusiLWVPqYB1m0eJSWvhosls1nKond6z5yuAjrBSqZxWH8Pr4jmJfVJbNHa+lp77tl3tNffeK19//s/8PeaWT5S6AHmtAE4y18z3Z4aeJ3OvJWChZPa41kYn5XON4bOepjtWC4XKzQ6wI22GlmBNl9B89qRg0OxAP81V7b09aphbZAfc04LKClECgoNCRNJ5XmAzYizp4+3p598rJ05c9JNXGfnVd3QmTN7hwnzeTMcHAAGz4vQSDJYpfefinn4uLiDA/Nqd3cn9NFYTQfADnQYWszn9Os2y4/bdcCsarbAWUtegCX7wKHoifIE7bqVjc71xo6D/sdc9NfqqPOw7Q1kKoJB4aBi6r3SpeZ4FTqvrn98PWmHbWPjeDv/0JU2W1uPXnbwgWQDaT0XSXsUvhTG0EYjdIjMRvhhgurC9XJZx+8+jrzoYJlE+HqZpLheXCF6esYzle1Ie129X6R7xt7FIjgakSEOi9sVUBg9SrWYY7w6DDm3jA3BWbyyr1UZTtsJMnRBe7MuawDuF15afMcK4PCayr3L5331ky/PL7TjJ6MEHoAERgD3AIQ+3rKXwM8YgEPzKHpktTnlcS9/8ZGFYhOAw5e9/6/HRwQH4VbU37wsN2pUMUtw5X+FoZTXsIVdOK2CQz1khMfwA4E4ezOwPn2IG15dbNgE4uCGq63G/2S+mry1ymGzTdzORyPu3LKi3LVy59RPjtYmgBxuhtw2nO9GPAGMwB4MV4ZSynDgMykUKMJ3Bm0h6uDp1YYDKntFoZA5ouJeUv4VgMIAqSXQ03CqZdGzRH8f9ijdEcsl+KCxEoCjgmYIJTf4hBs4QuXNoX9VZxRmWC2de/usBebChgxnQ5Gc8rQCPcjip2EUDGVKXeXdDebfuXOn3b59x1sLmJQNwJlRaEY1msRzLsrEolFYbM2M8Kpq7Qo9CPwUDq3IA5MexToGZpyAHJgOGot6DRaPqGNmcn/44Ste/OJv//Y7bePYhjs+zNCWE0IhsRpLY6o03S2scmYgdmps5HJbWVn13EAPh26HbW9vv929c7vdvbvloYJ2P5OTHVOdNJ25yrYUixYvdzwUpkrrTrL9nJNV9rHA4BcwYnwbAw0HB+34sbX2/DueaufOnvEwSv34fHYsBHlGOJ9r6UFbMgvdc9r2/brOfpGVixzS0srCPvOqpcwv7ZgyC0/d2o5WCMaw2fUcGNIotmfY2d5puxZ2SYbUdM6qoWrdcvDnhXVgtIPZYyVPhnDm+isGtDR8V5EVL/ZCsFP2CmcdWVHSnh95xNQ1A7IO2lOIXjEzbHoo48bmiXb24sU2WV7Du0Voae19mE4bjRk1j8MjUE2/XgFaFXgB5JIhZ/inrzmlVyBmFPcBHmp98/BqGR5fnSE1zBKvy+qWoTx8oHAopDw7llwPK1SYqwPuX52mvLb2q/oO6WgD0O4cn6HRuaZp+Rv4hjJEVUvuUvMWAvcCcP/7x+raTKBYJ+9Sa6++PAK4RevZ+NnRS2AEcEcv8/GOAwm852dfjD3SAQT7OSU71tq9ANwrDKGkvVg4jRLi1tm7YuAqgCvGLXeAysLZ6bYxK2QGBh/8hmYcJpOmMuayVMnksAiDNv55/FYM1IFhBQynQiMAcNVbn93eGDoZzb5l4Hmr7gR1wcIRLLrgZDrTWLcWBWraraRz5cjJeCDgdClEzgbeXwn/MBYWeDrv4W7NKpbIEdFmH152jU1nRELWXqlNLFfneS/V4DhuDn5LA3CN58A29mMCbMvMCgsBOgOgrvLrOAjGZsmvww3wuUqKh50gMy4Nh8Ao1ZYYrNQZ2jNASQtBVIJIzRMvIrE0AQuytdW2/D808rZxmEynrgMq7gE1UQEded7rQOIBaz5NeP/jsEH+n4Acw9gS/Mu/oRxTGp8YafQCc7knu2LzcGVlpZ04caL9+Md/11aWVx2MSk7ZPB2nSepD3AtHAErjC8gaqFteWWkrqysO1qQCFpp5460bDmIQZgwZYAgqcgrlKSsRB3TA8ITOOVjpjUmcrLmc11c4noELqzb5/NOPt/PnzvAJMCI2bfd8rWLrEqDFtuRgjtUlJzNfX9zYDwkh0sAqTGJNAIhCuCR03AqXRCgy2XEHvYcG4nYydNLz7RC2DCAGrGTy8x5xXhgl3Un17VXgx5g5d8pEUSDlT2aqV/VzuHNFzelVvTNADMI50U4l21X4GmbtVMhYao6LoUt2zubKtJ04fbqdOHPec+HcDYGFq+RG58riIay+VhWHBYv66Kh53VFpR/na4KirBY7sGbvKv+F4oS7W9aNczu7Zh6CnXikCQI6YdEx0aXVd2L024LnoAa0fieLmLqJemBBcsodZhTN3eUW/+GQugLYzLSqqK/vQe1+6D4D77bIOU0ElOt95l5bGKpSjBfuPRgIjgPtHMxT/dB/kxZ99sWwC2L5k+COkp7VP3I+Be/ntYjgWOZacs5rAHuxXFXnJzwrPeIGDaCGExR2lrXvjEn+ynw6sXRgZYTxUQx2e9SH3EjCqbDzaNMG8JdiSFzZ6tgUwQ/ikO5GDZSM+5kan64hRs2uoGIpEUstO6972BtGWQCF2xbPpmyqrJrpxyBDTBHJ9s3bao72X1B6O+ScwmAjQ6rAWN6v9asaMGXb4KYxpF2xFO1LPG8xVqQTP01UCnUPcKVTtIIHbwRBVHobGtBrfaQDCAHGjkvpUdSCA2wAKhPlXn7kLWZxfOzBv2Iw7xkLhlNARhP6i6IeVezcwZ6DE8plU/RFhWIUZhvLw/zPMy0EfP9dIZHhXCUVy+VdTkKMmR0EJjy1mbwxtmHBcFypwWF1dcWBgYNQalFuonkBC/KuKkTSyQYRTz9h+QzoUDgWCdBsrA4XLMwA5+8+A4+1btz180Erfx4YaPhxUEY3ogDJf8C65DuS5Atw4S4BB1S41z7TGOGPeDtvJE8fbO55+op0/eyZ7OZJN8pBBKzJi1Tm5DjhYNLYtxpTsUzCDGEkHbV6I5ADhjgR8w7UNDo0DDzc15mo6mXrFSStwYjl3xsDJEWbASY3XEYpoBWV24CRTBZlSIVhT3kAeGDjoUHSuY/0Z9YqzZUDBBWijkYa5ZF4ZyAoY4IRiCLG/PDl2hvYin48RD9Pldvrc+Xbs5CkvleIFSLqiRlgjJMhheH2sgRJ0TOXqHMkpEw6xEg7ftTUQwA/AQqaM18XOk7EqkEX9u5tqcVauU3TUJNJO8i6cfd2S2U939in0ta7suXKcaMzk1xAwjX0gxIJfsoLlYGJpLygNzvVU7/3A0j0ZuN/7rTJWhUmNhaS19pkxhHJ+wxk/eSASGAHcAxH7eNMqAWPgFrE1FcS9/KXFIZSvfuLt9umXb2bIBzVaTrzcjrIKWaztAmhqnjpoKSBDG3t4AjZn3QLP9R672KBVnZDnJYBM7/wwz0dhLwrlqZ7Yrpl3B9CKcT3wcsY5BDkdGybWzEMmBfD68Evb6c3DnEaDOAaAphAfWcH0nff6nUASm64253weQRd9N2CMWKChOlQFUHQnhcZ1XuJaCTSMhQxrGhrbFVcEhiyvEiFixbaC8R+QhfkYeRKcAdliIo3GXHpJhhDQ96xLNP+mvKshqruEbVpW8wrgYOjWym2QN3L+6JTYMwN628MEvUjF/r6DOmdYWJRCxyLMVhVSYfQ7gLN8FAs2ZI4k9BnHHS5ZiJ6P/gDAGUAZBE8C3SaM7UUSNi8ePUG+5bCp2uTybNnDHDtHEKxGfx5vdC0QUI17rR9l3OUQsdMFptCz7NBDLhFCib8BFLNoCe5fXqDamQoDXbAdxLMFo4uxonsrioSY7hlwPrG50Z594rF26eL5cN647HltC0vs1hPmDin/y45TQZUapgiwxgIhag9CnRCrDDwjkAQQZ/mVJhMHjbsAfyYbFDTJkEh7PIA5SGnPGnaX8GtEOih0UsxWNt4Wo6c8qlCdEqYbPeFYxRHXBEizf+3+vv+kZlFvWaWY6N/PC7oKNfpnK6vtzPmLbe3YJpgsOQYodzUWr9fGnO5Z7HgeDhimSq5mykuUUwFfE8RG+CTDHgmytfeZY0E/2GeBKbEOZyXdekysLYpaEEvIfcOfN6r89oCw0/c5J0UPTOenR1YrHU6LurbHsw6cdHW/H14bq0Vrv/CBpfaLH1jcp/R//dfQWRMOCpzlnofVa6l99lOfXDBjx49GCRy9BEYAd/QyH+84kMB7fvY93KsUn98fYHvMJ798bwD36suoQjn86T6hpmceVAnnKhvhMHTSj9dGxwsqT05FMmhGZlnoLowujUw8o7Yh+UFzw4qQlRIiWM0KGJKlhL//TcaNBpjCSfwumc7hoVFRXZDGgV27AkMcnyBO3nCEtrGpt/It1HBdJnkJUdGi4h/Fhg/2Dvlt+IEBEkcv4stiSIfNi7WZCgRX4BzWIHfwUsSuI1+7pP+yEro3eJE+yTosnmMfXTI09ns2oNC4J/M3d00ZT2pEHLk9MkMEZPIaMrjCmKGBu8i4oWudxc+Zg1PeC02ZC5A8OHQWxHp1mY6DwVJRC2NrLA8MxTyU56dxhGcfeZMHVi/DR1bN3+0PhtY6Q4Fxh8oY5Etl9adhcQiBFYWudaafwJs0hCF19rwG5CJvRsz4AhA4v15IN3sjsx6XzgcCjt0dB7obGxuuW7s7e97fzEef4XJRQqVEBGBNKctBvIdse7XA6NkRQTIvn+EVJQ/b2vJye/KxR9rVy5e8YIuKTSiH0ceQ4d7GoEXoXTBteDCF5XXMt4FdZ9/Q3w1jAl2Q0wTstwEhCNmOsHO8+Tfv4XpDhsbO9Wvm7Pa8ReJr/86qgmptkvMs2FbTv1K10Z0Msa5YFADApEBTGuL45OAQ1TKtfYY5MRzMi2WmDttxcNQBlGOtwLUFUIxt29g83s6cu9gmK6uA6d26USIwPHoB1TMxZ3oAESGHsXAnuLLj1epATj6pjmavcvecsSLYirk9uFd8HvpHICiZBoAGSMW+xQlUvWiFKQ2wWd+fLF3BobGXhlNPrpqClMpWEo5ZyIzrYjxKcUrlthgh7NVhmTN6qb33paX2vg8uBnD/5jfN6ZM3q45CzaPPvfKp4dIx/j1K4IFIYARwD0Ts402rBDwHrngUO6aIB96PgTMAV38E5sLZHWFSPIpaHxtTbFL08PIwhepk1UFsY/IKy7MbBk8wAjK6steYR1eWDTKft1hxivNaAOB8E+fmLtgjwOXGlxkg6glXqkTKUBb4i9w2mVr0StPpmI9VLNXO61s27c4I0XW8kELiMuTskXdhsQAZOsOwzUB2MPsStehZ+HGpIsBjEr5ozAGqangkjZRihwQYGqAfeL87Eoj6qUcibBTwl8EYXtuSf+nXYR+6oqRijxJRDnsbSc/wwL2DIq0dvmZv2eg+FCGO0TMMqlKqVLzfhMyyN1RGFUILrzTj20PXvPnyFI3o2SwZYM7K91semBnEAiBofhw6wsr1MNKRucnZlJbZvIXGd8ehPazqEZn95Q2mD/ZReMR7ryHUrYgjQxYLsAuniPK3KvNBpqTeLYxmHre9Y7mDB21tdS1CpuOmMiyrv4gyCgBXgVz5fXGYdb93rMxm7ZErl9sjVx5qFkLqAINzTjmMtu4Yk26ysWqUXoiDqUPoz5aVc5NNJkvFcTIdADCinrCgiF9L66WBHj8uddb/dkB34CAN4BaFUgBCoXN2CqpTAqyAqdN3JeRYYYz0ymjJxC0zSiJC7iJElc9ENs81kLnJNdfNZGF6bN8Za1nBrN/S8vRcse2bpXbqzDn/78BYLtWlKvNV7RQqI05ck0RVKDbCaeW4cFWIIpMZ3rpof1Rxq7qvRKhoOEugeNL3bKugtTG1HAVvWOBlEO4f+6pfbnExrlwwuwWX61RBYzE5y717BNcDyBIm4aykYtqHAHPBdYUAjX173weTlawz6n/5zb7KKRyQuf7aX5//9Cv9JBz/GiXwgCQwArgHJPjxtimBF38GOXDYD7Sb9WzcfUMoP2EhlGmrAYww1yij2xIQpA+VN2Xfo8GgBBBUL7ASSinjQoBOhiLIGBg/2mDCcyxDR+FbMvjpmY7sBIZh1ceB55WGrIc2yhsOw6UmsEd4WzWgiUnklRegk1kcOXa8aWzyahhO5k3nwRDvi5TgO/TlMfYFA9oLtdgqpTiLwAuAUSxKg1CquTnjKYfY+P15S+6JDK9k+XR2PtBc5UOFF5Wq/Pks1QOsZA8pUslkczYA5cXBXEIxg30T80J7RUa8jOgFxB/AkgxtvxyBlpR++O7qQZd9qZG3WQ2Rwjpr8iDvzS1YGKpkGlWox4ylbSupv7Xlc8mrxrHQicr4K9zSAZ/ljDWyYegUTVZ4ivwnFbmU/is3K4osWPXHqkZkVZxiCu41sL5YQwNw08msyzFN+77SYEksYBbhO60dUN907VdvvLQJIHXabt++hcqVyxa6iZBAOVhq/7EMjWQ4niq9lvsEIiJFjIq0YOTwv5hfNsMs3+3ZJx9rx9bXYOhGB3K8h7VLiJYYDPE0EGUl/m2sgZFqTm/wodE2ASpMVtaacBtY59w2YCdWaDKbep6blfoHcIM89y3xzgtBAexZbtweG4EjRBeTwcfPi4qAzfWm4JQjwpDxPYBJ79QwlVCOIBjc/PH5ouuQmXPwZsdZGOzyNJ5BTJyHV7rTjWyz18xBuKU9vw/XZNLOX7zcjp041Yxr9HsqTJPPi/2gcI18sNpbDvNPCzTBFBdPzUG/NAs1JUM0MN+oJxG1UUmmmGOEh/5+mUuIasuZoxxMHyNQ+GKR/+2OwCrjum9oXdJ7+bMXB1Xd34YLnhB5+HcKABxuAKX3oR6mgtvq9FIUiX32vg9N7wvguvOG6+RSa3/86U/PbUXjB6MEHoQERgD3IKQ+3rOTwBDApaGUIO5eAM7bCHy8Z+B8s+Pu0jEd/oW8wzIAALRqeFsxx7PAgbtXEe5ll0ZRE7yGQnjk8VcivW++tel3GIkCG4vi/TOPJoSkvk1isqJfHI4QcPJXjlBHPJwxJvrR926kRPhkLgEAbQPENXCW6mhcg/ev5xBMuJHI0EAciKN1FrzefaVQ9zYrN4ObPy6XhkXdXGEgylSrcsvr1obhCgdMr3GqoTb4eNIiBhn/1cbWuLu9QcZDbAK1AkZmMSX1HnhvWFQWTha6mnZeNz/kEAiHQgDV1GWdIHbYn8ntVgMKeo4smJGea2MVUJrdgb+NGw3OZMl4dRpeyGva8wIVFnJpZeAPrBKjGefWLNsNXFRo3dnexbH2MHQooM+cehJCo1wjA3yUMGHpGRVvXjvTkLd3t0IsNuYrqxbSpgmarTvAzKLHX7f5DRm5btJwriMWMmxtn3fM/zRZGHBbX1uLptRhSAu0V38Gb+7Ao7RJwIJCDVqyKpE5Z6IPl4fJtba5vt6ee/rJdu7UCVaanLKiYFa4WbL5r5ynCcCU98Djj7dZ2EOoo+5rIYZ6UQcaDGk19s50wwrdOJvGvEzleanlirFtBuxmU2P9Dv1YB/vTSdsluPX2A2x7YkOi4iThrGCKrZ2r/C+FPpq86ry2R1dIqb2scuwi4JP5eapmKCPfQaGzTGydYmHmzfI41WbBKnei2qav+fsAkWCVD9ry6lq7cPlKW7WCOWJYfVwZxkmByqmXLSyEJjWvuF45OYneouGt06opIMEFSmt4XV/c+VCcRloZte6HSkdRIoLFRV4jOegGRU4Ejb1K58Cph0fN9gOxVmuN5EIa+h5Kl45AnIMnHzLQ0oNczcRY4oxkL3P5lHygC8hpfP+Hl9v7PzTr1lj98T/9j9bLED8deNa4tIP2xc98ZuG544ejBI5aAiOAO2qJj/ebk8CLP/PuqG6oTUChf25X3CcH7tMfv9kihFJezOp+DSPHtmgwAAAgAElEQVQ6oEfY7wgrq7FZ9OxzQ6uVJ217iMqCNC5qOfK6WSlsJm0i9oyLjTKBXYQnljBBN1Bq3kLZicXECRO5ERkhMij/L4+6yn4jN4k7P6WvRO3YrBYwan5GKZ4ho7tuijmYvYXt+W4qelDy5wRc9N4asrphBgMyHM+BV1ZgRc8QG7jkTKPHS+ZHeGnJ8ZOhMB8/ugjHpmryhgpNDEOji4nDQUMAB30m0xjGjqpF9owQwEIFaRkG6d+58Q92QXJ11kDV08o8kFnkz+yhkAg/qrZbAGXXb7YEYPGLzFmh0Wc3ZVKTgaYzJ0+0E2vL7frrr7e33rruTExbmrXJ8nLbtdLv1ujZ+obt7kUhiwBjtchCYb1kgEeIY6gwnQGloAK+Wmq7ewCM1lJgumxtBChvMSNeOl9jQ0ONY9IZbOHSTw0Hk4WYNswLWO1WmdL66Nm919bWslUEr+HFHoqgZZ+7QVkR4dzKiEGuUFMgbmU2bU9cu9oeu/pQs152co/I9A1DemnSjBkzRqyy0b7ccF74WIVrCtVJld/rwOUAPe+criOg3t02wLrnPfPsOmgDIOYZ+WPuwJlO/ftdB3wI3/T+cmSlxQLVeeLhla4/LCShMaQMoZtZWMrFRieKP4McEF2UAoqluI5zDKVOYgq1BmHZwJhhzIlnFYnhlUEP2vqxzXb+4kNttrqa+Xwm1305DHICRsRG1YNhVVlOfxQBUnVI6mgwsARpKj882Ou0L+g2WOe5iSZNBZEVJ9oCvx1zODMXk57CcNx1a3cUNMGn4dxzHUcBHZOzMrZRtRcvrK0P60/65CIHcmE7jbLzRMEwXkuOEj1EAGKcY+DtXgDud359i2Ofe4b0Qmv3lz47Ari5pWr84IFIYARwD0Ts402rBF58z7tL6CSdj9o1/cClexYxMQbOKlHe70fGbSp7v+u5cVuMhLqBq3hGNaT737XhwLOvTd+ep1ZTizy6mg+lUu9uJMuc4IatRqoRgy9yTIwFQmpio4yCJclRJGhhxUB+NQwrVDiMjMyhoacnAjDMjV/MU1ASfAWBSniy9dO/oQwUvbW2fYSecqTC0M7QNmz6DAcsfcfmvLVh9gI8TwcgDaBAYY6wGioDKYYxsHNaJJ2q+X0HHmz92XnHaahHuwEZoxVkDRjJyrgJXIi9GxZEcQPbBZ95l4pGgi6iybO/cWFOesONY2RMjRWRKNUUUUSBPGoAa/xiBvd06bA9/ei1trkya9df+3G7cf0tbxB+e3unbZtxf7jUJrMVQzsMCUVomrM1B5a7xmqHlK49iTN1IiNoiEYoVBh/80ywAQtjbqx3m+s2W7Q5uGUoqoyxGEyFdVWjr05Jtyyrlz9Zgsl0yasuWuighVA641WXGP6eTgvmavXKn3pVLWOeG7DZAFk7bJfPn2vPPfNkW5sRXXD9cH2sbI3JcTZrB86CGfsGRt7DJ/fEvAoocRYS3KFXICtAepKatQHAWoW8R1SMFJY33cyKjkttZ3c3QGPmyhkziyIiHhLpBVLgXpDIUM2ThUiYn4y8PYV6lhBmhk724lbV1/y0hkway6w8TjV490qYDK+QjFQdUyEXAf5YOXPzxMl27rwVMFnJXmpkOyETvEMH3hm2mHNbw56D7r9FZV9cRx4lz8/TAFJmWlmB0/DOevNoERGflBXZ89woe+mZnEoF5GZ+Q1LIPhZkULV2+rs6aJ9Ecznk0nFt0hyrDjb+XoFb/X24r+P9OmQW+jwkEiOyoYjYnud+AO5j/+ou268ATIJt7e2FL3/us/e1N8YvRwkclQRGAHdUkh7vc08JvPjiu2KDSk9/Lpv22Se/8ujC852BCwDXl0SOUJmFBnbsWPD6GZEhRoMbRK2GJ0959RZi68OPNq/4vWzcAIjqi6awvzT8e+AUF2StDpZ9HhCFsGcz9ESbVRYcyaqR9jq28esHZFTZyFXq3cUXkKX4UfMdsanp2fs8xZp/4M8jYS1y75bR/PsWoYXfV3RSQuUyjAYV1MKSLiGfIYcpwpW8BL7CILuQUYSadY9fQyZrtTYG5MkRkGGVZGtkXBVdREgVDBwYmJC9KuotAoIydqOtBb3rtR+aDDjIjQYPwQeMqfmWAjinD+kNRo4CQ4gjjbQKEljw5MzmZnvs8oXWbt9sb7/5BpqD7+22uzu77c7uYTt++mxrs9W2tX23bd2903a81Ly1HUCumxdO8eqXyLdCLhmeP8Mu9TDwWFT2OUIWVQ2U4wPmmOcxdFLyg7wx+ZWnE3pcbEVCG8ooldfuOZ1NPJzUWjDMlmcFvUlz08TuQf3iJTHYT71q5yFpbWN1tb3ruWfb2VMnWjvcZXqSuA3IUvDSLuEgdjr1NhGWG+iyYIEQFQ7RkyC8TfMdrQu0tnnD7sLami7Ze2MqouhHRh9An9XWAWuGHAwc23Cc1fNyLXW2TuHjal0gnc5lCgCyGNlwopUS8IV187VWawfn28RBMKuG5rLIdT1BkW5h08BCJk+cOt1On7uA3LQC2l2dfL6pCEsyUGoQP5cDxwgIdzCwIFVEGGi+qkow2a541LpAcl+wu3tqgKIgGG3ihYYKOPael8V9qCQBd95Qxhg2FW6Z19nq7BKrq30w2GNttwboQq/LvsLQT+Xh5vKeYK0HwliXK2uOqJ15h1pdxO26L31k1l768PLCyffb//JOtzP118PYfOXzn1s8ccdPRwkcsQT+PtvpiB9nvN0/RQk4gKPRAWOLcfTFcv7UVx9bKBoDcPafNozs4ZKua2xEpSk0vWphsIZ3nSFpZIBQZRJGbZ8jx+thZ+DmDw8xngPXkbEG9iO9kMHgKUesvBk2bQvz6vMCIrdBmynv7BtrMTThUeZTlTDMmnSunI/e6zmwXLpAmF70/fj0Xu7YuKvRXMCiRJa8SV47wDGfH8wpI4Ao2EWgfJ5hxSAMdSkMc76qy6lUyXRAwOf2Uuvmqdf4Ug+iFYJYwgVaKeODaud1JaoPAcad4D8AXHrqEU45/PEiJB1Dp8IoJcyMJ4V+aVLxXzkSdO0hc+jaXMB5jhX0HKrW5y3CULRcvv02OTxsV8+dbufXV9r2jbfa7Vs32/bubrt5d7udvnKtXbj6iBf8uHXjrXbrrTedpbuzteWNn/e8QMUhGj3TgHUgYiDA2COvSpiGuT9RDYuN+cAGzATaGYpMhlwQrDhAIoSOCpgcRj8nBFQQ94UFy+abMTZ379xFbllcozRQHoCNABAaiOHUE9Cx790Az6o6ll/41OOPtieuPmzcp8sdxWDAKjk4LwuCOyiMtbECI1aq3/rGuWFvuWUm3/2253lxdh6N3wBxbBXgYYnZDzB0mQDNcuIMtFiopt1bDb5NL7yXoF3Z2xcAkOG17DgLq7QCIsjBUwEc1yeGBiuMPUN659k1zCStvbnOh36n1y3mEPL3MIfQdkItToLrzHUdEyfzy+yQybSdOXe+bZ443Q6ZUqj57q8ohwmLGsV8Lu8fw19Ah6q2Yp5Rh9BLHMDbHw/PWKsDazURX2TnLgpT1z3BDhIElSiCUFXpJJ1gkX8ZL1IcgFg4IC/l0sppqYlSnJhalgo0Y2glLp5OjjyCX/A+lE1xYEYxq/IswzUUfy85eHvpI4sB3G/9i9vF/ujZN7Xf+OoXPr/40uOnowSOWAIjgDtigY+3m5dAB+C0AHcMS2uv/MnjC0X3yh/dCACH3BR4osNYnfOoZkGMvCArVsKyDnJKYEobsy4cntH6RKWamgCjNsnuwXkP36BjV84jgo3jZqNvaoig2DeIqgdw8kqqL5Auk4AJ+XUR/siN1YxPPU9l0uL+92DRkuXJzIdkcsomz1/rsFYwpt/hgR56VudNao2JAw63luaBpIwKt3twUdeMkIX1KyvGk8C/ngWsnP7D9RVWKB2rYpH3fGhD6JjesKtjDibOgRsL3wTIo8BUiKQHcVBXAL6EhDqmAvRCUs7lY1X9xDAlYxW6j4/DuBqGrJqFacbbxrS1R8+damvtsN29eaO9fetWa2sb7aFnn2uT2ZpXsNy7e7vt3X673bl1y1m6nb39trOH6oXbVuXQ+4DZZwZOpv4fys9P2v4hwi2tCIblnOFHk5aMXOlv6ABO4cUcCLteF94m3SlVW/1KBIiQZ1bskzPI9GR1ddVByt7uTpvOkA+GJ8qqFp0Xv+ipH6NKrl14pgxiGw1jSDJf6NL5C+35Z5/20MlD72eWRXDsMGfaCU5iRvg90FZBjIwzQdAeB8gd6wiY7nloVo1UQMBkZmAP78gcscPDtr294yGklguIglCsOkkHmAqe2KujND9YLWNabd1RbhqmMe4dayPbFYQjLZwbRd8d6DPkUq1K/PpWsVI91CximudU547JoThqNBcit9Tz3eQQwhpnf85WV9r5C5fayrHNPmyxLEUq7tLH0/IdizOm7i9aoRCGm3uVA5RS9bc6pyIOxMNrc+/TPjF01Dhb6vICmM88Wp9iWTwkFhCVhZ138mG5SA4P44SfWGdr9InWkfJuYtk1l6uzCw6iWHzmwtXrHpI7ANZ7fMc8RjKIlg9u4O0DH1mpy178/pu/9naETapoitZvXG+pffULIwO3UHjjh0cugRHAHbnIxxsOJfCud70zDIgBHuFOsPRTA7g+3m1e1ultH36XUyHL/idwqGHwyaCRaYtE7PQdwsBh3kZaBVlxLjySBWzGI1W4lQxUX7hZohl4QglWtOcpZwhGrMBeZelgKHiBAeYHOYvnJavTaI1NtHcC/zcpc7lrSVavwKtvGptAsHpl+1smkIARLwCSR9EkUvgRK87Rdg5QZ8crjNI3f13Jj++bvobEs1hiQAiSIJGn0gHvYvSGfS9POwGcHA9i5MAuQi5yDNizotIp3tkrnep3Xk9gsTjAYTgH4JOVVY2y4r0ohhkY4RJGRTaiarvkebi3084cX2tXTp1sbWurXb9xs528cLFtXrrieWn71ij87u22/fbNdvf2217F0hok75FpM/CGUDykJG3v7LUdA3YWomh6Opu22cqKgxQzPs0QtSIqFo6Z5fuzmI+3s6CBKXZacwFGHhLkBNKiRYMqbnoOHZPoOGdNisbarK6s+P1v377dNtbXPecLVWcRlmbnGYiwhtG1lyScDsn2a166nDlHfZyMHTL9Y96Z3ePdLzzfTh/fbIcHuzm0zD2yMfcQTi5W8A/B6LTroYl3FvkwgAasBzasXNAdIlb4xI43kGXvg+bcAHyuSz5GzGNkcRpvJeCFP1Cp1OSECpPUVRYAcXDFkFwHioVtB7hQVVm7UWlqbn0HaeEnk608PQNjaFthVVH37Nm9zQXXlVrOn6tFAA4Po5Z8ssqlAKX029eFSWsr68ecgVtZ2+Dz1AJDCj90GBz6xZj4mMfR9kBVZbkFYe2lfnCaUnwJZjQ/tdDH7OYKSMeU3JlwIqRzsmP5ycb1gBEdKQSmtK5FSATvr3OG0M4dBSUPOdbQWJgIyrRQ892jlYn+zkcOVlPrfFTEdMY21/85X2MXLbHUPvBLq/7fop/f+NWbXUuecKiWyKA//eIf/zfte+PBowT+oSQwArh/KMmO1/2pJfDOd76AEKB03QWogLF60F792pMLrwcG7oasUW133bHaZNJIwI0iLIebhDaEDMdZkM4Sd8CGYSFM/uPMiYxqFktQXkT1uoc3FwAvQjBpwOAf5b0B3AgEDMEAbjvvFQ3eSJtOCRebP94fyPsuyYDUMRWo8CXveb/wAvOJKZLBOCgMiFcO5kN/y+uM0+rX6dnN980QKQ3BfPNm9KXDaCs8UuhR5dTdaHCgRtkL5EmrQjcHOX8DbQNTkWFPFYbLyy4QhhCp1EEzjMPwrq0nROTwXl3fLgI5nyMsdBC5cZ3OCSQv6J9F2VS2kirq8lKxRY2nvWHk6BE0akQQYmTsyU67eOJEu3TyRNvd3W8bJ0+16fqxtrO91dreTtvfutt2b99uO9t3nbkxcIZq9Qih9Hw4f1EANBtnA3i7B3tty1oX7FnBEOszt+RNu5dXVsF+eRVK9CkzMOXNoL0fHfROzHPAczFynCcO8GTsc3wU9meymM0sf2zi4YYT6zN3uN/2dvfbsWMb7c5de5ednB9+PzB9cv5osw2bm7lbdX6LebFznBVnvpK1Z3j68Sfa44883NrBrl8znCoMwT2Qg4YAU3PWrmmyQFVatA3wbo2H6Knmn7GJNpUSq2PJR8S4M4zVdRWrBipPAgDv7O4EGbrnx+QbK0zSFMrDYr2CJeTjeZ3Md6vsrwO7cFJgnfLqlcxvExvufzPXy67nLGSn/yj9b4DSrrfsuoI3CLlENAPuaO1XjH30WalwRFckVNY8dvykN/CerljzdAv7JWvox9MhQGcKV7Mo5mGPBv2u+Vo2N/GZnGkB6DnnxIQiVzOX1p7hF1OH5QS5o8n6pfOgFBYJZhJzzteT6OVJ1Me9zEeUE15A2pwMfk6NKOEDYg2s3BjkHs9f81RL03U5jbwgD8PH1VtU4a5ik1EoJaI4uz0H21G/R37wl1bbBz+6Nn9ca+03fuXGggvVmXvYvv7lLy08d/xwlMBRS2AEcEct8fF+cxIAgBPswCapcEhf7g8P7wPg3upy4LBez4MaXQe34aZQTAwHY8VDi4XfqvERRCnUjqEs6KOVPbNkRBOHwQgQcyJgxxCh3HAr4zFgPySlaojAhHGwJeON/taSZcZPlNtVvI9VLv5sCneRIauXpnFTXPKAkSUfLUWcoSq5UYPpG45D9fBWJVCIWXo789vhOTUcyEQj1kzjnixVD7bMcAxZRZ4gXsjfa9CU3K4ng76yjwEEXY0UsJQbfDzPIhWkHeOMBz3RGt4IbVPIWGnWXUMzoY8JyBSmpUrbwdyJExxUtoT51MtXACcKrxA8x3iHradG2jXEVbk6+cIGDJbbgRfZuHj2Qls/dtKaaLWtO7db29tuh1a9cBd907Zu33Fj3lg0r0TJgvbO9jiqo8EeRYEQ0mbPvLt/iLBLY9/2DtrSbNJmBHMOsPyYfe9Tt2/tBTwHLMMI1Waj8xxxDhhI8/GNlg8Eyfp+MnHwaGyJAQNjEl0CpXpg9EEsQFeyB/jo20LUwjcOFFjYxqJHz58+01549qm2vjJDZcgAFRbqGMlMkWor/RX7JgYQLBz7mXGeY04dej/AYlmjebcVlPFKkXBv2ZCAlcKhXnjGwirpEDNAa79bqOvMKo7SSSGQ5e/v66pYOWgkuhTQGVYYUdFGQ52tAa0Rqmj3tYqoU5MRwBFYxMO2vGzhrap4yZWAIcEGJCGCrG5p7276YqG7KqADh9thmy4vt+MnT7eTp8+2Q7JlNl7KgT4ggEMjRkFFNhoP3xXGvhSPzUqWdYaXEvkA91qXlCueDgLXY4WYco9DBAYuGDLUVqt35nIQDsVakCUiLkpeOrpbyPeIy3NvM/1y3pHVLbtQ61KFMtZ67te5V/TVaGMb5MIVjHIUYsmXGcJETNVcl3QPA28fugeA+x8+ep0On9Kn0tdrmQ2H7Rtf/cpoxY0S+EchgRHA/aMYhn/aD/HCCy8M19qoCCcg8OrX78HA/aEBuBvYnLgBzwMCbdiZLyW4xMgLGEsKDYsy9TJ3MU20Qev67h/Wns+y0cGoMZcrDANuyu7N1e/aVauxz40QgKnffLLBMq2gojY17C+F2VcVlIMeW14aMc4eymMajZMHCKRUcRyCKh2ZsKKDcr1ysyecgAbsi2HRmr5QhtslKiJQrqaGuzWPTXu2NnraMSz0kJuyxl9sZx9Wh/EWK4xwOME/GC7e8pd9lOKRvIk1wp90XwG+MESU50MdA0OTkjMdE7gLNk0hcd54OA0nlyHD2Oz6WehEeUa4a6mfI5M981wISKr/BHOp827gQrX/meYbDXcBBTsRAYcHzvJcfejhdv7cxXaws932tu60JWPgFJo3mXhT6O2tO21ne4cVKPedbVMVShR4gYyctSCYdIPfdVi5WFbZ8MALohhgs2tY+XwDWJMZgJaAs7ctsJL43u9MgBjspBgpisUHEvmk6ZAwdgZGKwqseC6R8uWKwesi4joQOkK0bOfXyoma0fg8tMVlub622p598ol28eyZNl1SWLYxNebrynXL54MBjsPm4DgY52rEqyn1oeW2AaB6jzjT5WjoXsK/A6Tt+UOhzxp0FEY72D0wR9O2uwuGNArMWGNsV1oUzbDzNZe8TD/l5dejlWwgTPqW0RBsvcAocBusWlhK+qFxEJMIkMwm9T5mlLoDITqxBrGCdg6YxdZmXtyF6yVzrJdXV9vxU2fasRMn4EyoIfT8Aw4V6laZ81ifCC7rHsEh96VAVYIF/pSaXcvac352e1Lkn2W+L1BhqbJLD6PpeQ3rxXSuxZP6/m/hGIuFAu6/aEfHJSzaI8aapj2y7BJakGKdyVgFsHMJxSLU0xfUdJSFbAuLqf1SrC0GRhEsKfcP/8pG+9Avr5edJH/9V7/0Jv/AvdQw3v5CH8MRwC0U3PjhA5HACOAeiNjHm1YJCMBVBiYWYyKsz37jqYVCe+UP32qf+sMbcLQNtLlu8AGG6F1MECJLNY3uyO0J73tWBgxwWEKses+5Qj7yceWxlrFiVreMApTJDrdsnFS3tDDnVJWMwK8DeLAM8qb8NcDa4B4RJil51KpmhZFLuS1obhX3G0K3utHqkRRMo3YKAXURflo2bb17n2OVVf3Sp41rZ5hOglI9GsYLHQX8W8udYpiQv1vk5xO0RUEDyz9iSGaRjRumBcxWds7DMGmUVP1NwwJGf4bJiclIr7MAv7zYsgPdEHX8wren4SggrFAvhNyF/RssDz9hCReyP/qro1Z5JG25aGIc97UiOMKc6SDwW4IaatNSPv3k8RPt8WvX2pKBqq27rTnbtuPhc8uzZQduW7ffbttbdx0MmfFujb8BDMDCZXVX/q4qnrKPKSSE10G+9vuu5cexdxns2IkhbMZTGrOC3DRVuLTcO2OTHAxYN2YavgirJAggwxZV77pqq8PpR8dPoGHoIFgJOTmy0qrAqZekdz06aMuTSbt6+VJ78rHH2nKqIwHlFCy/s2Nsom2FLJy5U4ETzAm7njkXTJ4OEvf2IjQQ+Ur48fw99n5TTqyHotp/Jhs5ClgV1GRmIYO4APTKgDSYTstXC6LGf/GCKVqryMRB3nhIAEMVbcmQdH8HtpngyweI1ne5TgJQ+tMkFoAcOI7JpCN00eeo2hEE+DIkVUJgTXWms7a8ttZOnT7XVtfX3Yngc5o3Ui4W1vd8/nBYEcCpoqrWJ3lMfF8qIZJyBMmBBadR78RZGOnA+8TgY3i4Xmp9ICj2/aSstlzfQor1O14QfggEI6eIcR1Ed3CtK9/C6dE7gqrjUHpaB037NE8rzq5cC3PW9b8tqBHmIvjQL280A3GLfv7Fh193BK0l0df6TocO23/42p/e65bj56MEjlQCI4A7UnGPN1skgeeeew4bS7QP4EZTAMlnv/H0QuF9SgAumAAYleGF4+fF/xfXqVWmsJEo3KR4AOnVBNDK/QMb8v/P3ps2WXom12HPXWvtrt7Q6AUDYAazYWYkivoih/xVJgfALLQiHI6wJEoK2pb9z4hhhAbchpQsyQvFnR7Z/g8SZXM4WLur7lJ1HZnnnMx83nurAYlWN8Jzi8R01V3e93mfNU+ezJM4pGi7BO2k81V2QAckebDFwTRU6GLrwErFkZZtZht18GWOA/FbwVIKn+lzbFRpVmCnZ/riIWWY8no+NjyMcT0aPYrrKQbCFpIOcU/r39I7tUO1E0X7t0FtNwBdp+ezqKPcUI7PICHfm2gGOOeVAbmOlfR6eVQtDAYUgFP5J563o3w6GTGVKQVV089Vuei965XrJuEMdI5n2xCgaV5pjtHcgvS6v0n/cw1Pi9fK3FXpgWiNzdnsqzTZsr0wXAAAAFTzPdW1SiheLEkadj4fKeJheTSzybS9/srjdsPUGs+fOnAwtcLpbNY2pjy5XLTzJyZo8oT131A7zIwv/ItcLD23mBWpSML2hPUPZkj5WQAD+As1ySxC0MZuvaEQhismYqJYDh2sNjCoyQASvFBIBB/HZAq2J+aB2iK2ru46dU7ksat8ojQSAfE8hHKzaWenJ+3Nr3+13bl10xkyOaqcUTTVSRnbEZIoBwnBrrHCjC7w8fZ0s2Q07W72NFCHzHBYZ6DIrCl80sMeo1SKhW6aWuiV54t57qLy3ih772COQLGLiuA42fdUOkCYTYxL7jVZENse3tk5jlmGPyD8UiIkytF0QMb2et6UFyaXAq82NgDHcMJVxMdQSO0l7qCZTtvh8Wm7efu2517ac/suTQEoOF4SLKFPGXaqa3MqIPdvgDA7QFSdijoLtrPK8tzs950Ayn4b7dd1a+J8KCUFojll76wtxJEUh0LudVtIme3VGUnnjvaybi/nGk0fY4GEgVa512gv9bUtxUtF1ugIz/BkbV91p3r7UwBc1OLj+SRw79vDaLQHcHsz9nPTA3sA97kZip/dhrz55pvYwsX8DOxfe+93//BrOzsIAO6DcqjQci+S7Lw4TUwa8oN6czIC5TfVzSKvgUa78gTgdeWnytkybCSP9zC6dUjJux0AsHyx4rbKRnVAjJ/H4YK7iFGCyZru1g4nFVykPLislTVoPY3DCkh1rtewJIHbXawhjnEkTWT7AtGF8Y0WF7BQGTl2WvXWwobj9hUKiXXiJLPpBpjy3jopboE1HvwCah4KqcLnCKPxPlW8kAvRVaDH1js1ReNtiG1iQmWokn1EBqvzJ0zuAtuW7JzmJPKIMnRNJp2zVAOPt4MQSrL794tlJhbQ51NR0tT1LGQwnQ4ZhoTaYQCokGRPb4F6PphPcSBX63b/zu326N5Lbb248L50w9cYucWiXS2X7fzpx21xfh6Fnx24XQHAgcnJ+mHejZ4aB4Ch5wbYzdqL6j//OEU+/PnIskgoBXl3eA5nU8xRMRq3qUniW6ikQJ7nREGVEWAwqSUY+CK9e9sAACAASURBVMq5LGG63CO69UV8JrYpWNsozpz5o9PJuH3lK2+01199xclNMWNen9DYQwMzl6oaAADmYaEm/a+wQBru1l8WKomK05a/yz2CwNTCSp2FcScBEIhYIgc/lgvHkFENu7N8miteCxCf8f50Qxv15lwd1EFOgggXGwmBIYZmKpGTQDK2VwqdGG72fD9OVBfaMEBmANQAHPN6YwkSVILVGnu/OPjmWAVGKeGxtZZn7pu2ByBEdDSbtNObt/w/VxlV+KQoRGMJ/TWyd8Vhp/lXow3qjquQfB+Zkm+spYugxX7B7opWqPtodb8oZzcdgwxdV84at1N3ehSwiV8HG8XwoNtxHsVlFHpdxpcH1g4AS7q4+D5qJEZGzqSzJLbWgitz7hQwzaPSANw71zBwf/etv6h+Af9dNQO1zv/oX//eNU+/f3nfA8+3B/YA7vn29/5uO3rAGLguhE6GeTHo/9kf7QZwv/5r77ff+LX3w2qWNzICWJTsn+49tID3gAFI5zsZQHlt/cCsFE3kCUiSSyIH1WO4xT8BwuBUjHYqdDL8qQKBkbBUGa8ICALjNyySXUI9s7hrLm0Bp8iX6ARO2B3F8wvDBQ2SKEetWYeuU2Hn0n/BfOpZefDrcB/EuGZv9IVZa7jRcLogDwEhdhAZYYhk4NU0WTqHQBEqSTW3LA9grwVLx0LSzk4QsHhokIXf4cb+JKoxhqcc+fsB7IsBoimkZ+klvDElqsgD7P5tzz0M6grscGc32gXgaHjZ/DJDsjK9pBrQjKqeMOzkAkLTeCpOgmrglbXkTIaAgQDcZt2OZ7P2+sOHbT6bIi/NCjwvFl5SwEDdylQplwvUU1tbCKUVqDYwQOVD5b9pPyCIBYCoeYAZege2EkyTDFaxI86aeD4Wwvlms3E7PJi3+XzexrOpCxddrNft6fmiPV1a7teozQ7mbTKbMkdujLaaSiPDPmP/ItDC3EAuWdQOJMOH0DMyPxFKmcDfDcVNa/deutf+5t/8G20+s6LDAGjMJnMHgn3OinP7OgDN0y4vURvPlAEd/DoDhjBAZzJDoh+hsP7jAImqiAYCWThdO4OHOFIcQ+GRDoR5LeTA2Q9C5yz8NF5zYIf17XXrin/D28W+cHEeeq50Lyizgj13wOyfxxqMUEuWgtBYe4gzx7eyfnZ/5cqqzIHYTBjoZGyd5SzOJoECA3ATlLC4eftOOzw+Yfik1pieEWvS1+OgZl3syGxfhD0r35ZzoRJcIqD6ktIYuNqX6H3sGxmBkk5RfVgOP81XTBuGiZb0gvD/qfxA2SNyrrMdUfidM6YIfmEPxjqo7rVuy6kP3D0ZDmc5nDhVFUHLMcsDfCvwwYH99nhaCOV1AO6//Pb/00VQCEhjfmA+/tkf/MFwx9z/ve+BF9IDewD3Qrp9f9PaA1//+te3OqSyLXYI/PM/3v6MfQkA7gNZIjQUkEegn3qg5Y0yzDLvVaND8nBK+myQOK+LJRERpyoOxgR2GSpTiobTmEG4ZMo6l2+VZ8gjuxBPEb6pr7v5UNhF/e0GjBAK8Suc5JD17vqrFrcuxYyVRIFDDQndyleJvAfzhHvR5QR26cxVCGUC0sg9YdjdNpBnXs7w+Kf7PIzhGO70P8NeJrMXaTp4379XwyXZ0/Ydtd/DrQTiVUuMqnQylEK8gl5m31AVksUHVyJ8bzT1o2zveT6RG8UEcGKHwrBVKJZCKAGvFOIG8Eh1O/Jj3gT8D204xZLCAtzpXC/gUxGy1q54DqCBUI6NEC7rKxeGIKD1zrhq46vL9ujevXbv7l0vyu0slilDLhdts1y21eKiLZ4+cel/KzvgteAYjmfg1MEoBUx8mMioVRChYEkwdgh3ljohgAsKOwPYtTadjtvBfNYOZ7N2eDBrB7MZgJCxTSZeMT9oh0cnDtLe/+jj9v6HH7aPPvnEwzDHlgc1n7fpbO7P43XsLlder84UKZF/JsaW61rz1c1sgC/7j3IoRdVP4G7T/rO/9bfavfv3wFwZ+8T8LZUmMJbYwypt7lGGfzwCcPVdxp7VQw7JnBqDtjI2DPPBQbIzV3hJ4YDWxZanaN/3e1DUA0asAV8oO0LOHeGDJhwThc+5lsCcYv553zO/zu9FcONODzEzVKK0sbfXxXaKaZdSaxXf8N9Jldl1tHY9nFPgy2owsB1yZsnwsWcTW+n7mX2vlJXQrovI6HE7ODl29cnZwSH6grl+7uhRDqaDSDryinqqnCzduUClYkwPKCFDvRjAyr6DsM/qxMP+FSwT9+++WmWCuTgHGRINIIJV6g4hFnXHrPCGxHmKPYIrWg5Osu++s0bag5SdE0BqJ9bVwrnKvT5DzTOaxYE+z6doRR6NcYzuCv+Olg9SHbx0RQqMeg7cpwG4ahO4s44iSNa4P/n9f7034PY98LnogT2A+1wMw892I7761cxvE2tSe8Re+5/+BGGWwx8DcL/+A5P+HXgew2QNx26EaEYoShwUChmrwRrViu1VEOP7O5kKLCl4nHH8A0CGKYBHGAI8kYJiUrqDtAKedNnrmsPQRfVhsnXbvs/az0NwF+d3EeuAfaFQvAqKsuZR/xk8JgBWzVFI5c7EtzIbYMB033EMQDWwkqMjnlMeXvVzzA8aYQ7APP4MZrOuDXCXJo+9DraRDGepBWff87A1vwhVCWktKAeRT5uGD/suPNAYcJIMHDkvwF3HM1mjlGuXJDcMul7sgUCv5Ng4O8lWRIpNdHRRG621pHgKiHEWCFVf1lURqE9hUTEvDGSw1DydBWG4XV2204OD9sorj9vB/AC5UwYQrMh127TV00/aJx995OUAjP0BgKMsB5meYHRUQ0uglHmBkUsVzAfyNEOAg/PKhDyMCZxPZ+1wPncxFQftbeS5YvbjuN4+dzBz+XkHIG3TlpeX7ZMn5+3J+aI9uVi088XaQy5Hk1kbG5hjMWgXQ6H0vgE6y7nL+cEQVME45cAWpQSbZ69+4Qvt53/+51kfTUlVym+DweuMkhvgYBLteX1Ks5i4M0A+kchEXpqTwMIosXqy9iDZOwIpe8+YUMj6K1eTxJaBQANwzlQhnwyKngjLFHuu7CSMG1QdAcDQEyEzTwDjwise8ghVT/UXQCBATeQ98rlxrSwXAnaaIhoKqSVTH/lmobILnCJnjrZbABru29pDFL86GrfjGzfa2e1brVmJBA8fTQeJA1zPHU2WcHhe6e9kLfOc0XECJpN7IjtMofuphos91eaKQth9XAsNFddQSGaUJMC1rc+doZKiJ9cUeyUEXxROPQyaHp4q6ZLKXEo5lcRy+plUzwONdLlYdUaCYS/oK1ArWoOQ0l5gy2vHcV91B2WxBexlEzB55/snO4fGGDidmzjHcXl35bFhf7pn4K6b1vvXn3MP7AHcc+7w/e22e+ArX/lKAQc8ustBZIfSv/hTCJ0Mf977wU/br/9A0r+F/Qgzlnt5YUWqN27XNYm7dAYgVKmyafqSDhOtIoaP6eAMzzLf36ozV8KJYIrIA1rU/eRFpogI4WGXL6bm7MpByzDCvlSAQFseVtuNSe8qW6eD0hvBQ7KGpipnrvZVfT/c0sXJ6wdtHtBZO4uhSXy4MG6iDeX+PFhV6NWNEzFvdisKD4I3JEgzeXk/mbOAvAtCRKglEDUhCa7nzKIZ+iiITMd0GKXZ16XGXhgrUNGsYVVhGHl/wSBDbhcMoAwbS8ET5HOhb6gQ7j1knwV7l2aWR6XxWgKSIcZTJv4w5GqLOWZuoBgQWUdiRnKeIIjLe6mEtrr9u7lqrz563EyV8nK1cgA3tZC08aadf/B++/jDD9vS6rkZuFtfkdlgTpUZmCHSIUXYUi/KAVPmyUUBaoJmFymZTByQGes2t7Hn+IfdaIWzGX43Yh3K+WzSDg7mAHAWLkllS+vr1fqqXaxWbbm6cmC3XF85A+dQazTxUFEr/G3GpOfZOfCxZ1NNNYCwCNHS2mit3bhxs/3nf/tvt6NDKzacsurOKl7SwcB9wY1TCwV1X4QUO+3fS0ZdmvDIJUtrgjF3ZtL7C86SUKykgwPKnGJz2bcEdwIeBuCMMfUC6gwv8zlp4ieRU2bMpBg/FAsPNr4omWoqKi+4hnliL8bDokg3mDm1YwgiKiPka4HY1/M3fS8AYEeYpjl3ggPFpqQGcsOx65noju/IkzHz3242K5ouVwnwcVXOzLIofhYEwZRjiS2rim1lXnAyYOnV24pMqA+utnLdxVnFz0B1t4NX/pjmsJCjUQXjxbil05Fdos8WJ1ot35IOyo7+ilQFRZkIqMf2U5ygfsqUr4fbs0srELgvj6TzI85fHRpYYAmM0SFvGYD7pd0A7pd+8f/2fdSZ4XpMFefAn/7hPoRypzG2f/G598AewD33Lt/fcNgDX/7yl/tQDLJQzpYQAPzLP/vmzo57792ftl//NQC4ahzUvwPgSJ67HhQ6N9MRmhu3vMUlhCOsdhnKIaCRzYvDNs9MBbSlkbC18vqTDGfS0Dy5fu50oSwMYdOne8YR16z/m/kO2Yd6zdqRRFXJrJfnkzcp3dcBsq7F8vD6s+fxCBCZrcrwlbyq2Vtoh/IP5WWVFZzV9RDagzptzlR41JqeGCBNwhIxx/hoyqtT6CUMbITWOcBjeFQNR8Wl8V7KlAvmiIvQ84mFyxAvM0zhZAY4EYvh4iQxLSQwUWtw6VoISasOAjfCCeCUbxmGZGf8hYegTuDIA4HHvNDDMd47cjGxCptFrGGSkan1l6/aS3futAf37nleln3OANxmtWznH/y0ffLRhwiftDBEMjr27J5zRVYtFAojxHTt7xmoMQPd+8A/b0be2A1UU7ucz2dtOpu2mbFt49bGkbNDl4fresBp4mDf+80KUYOts39t/jlAY0hc3GvUXJTFJtmT83MHdau1hRQy3NBFUzB5EbI78Sls4Nqu4UItBnJcRMTCMyft537ur7fXXnuNnVg3Eb9Yrjg6LpDDBHbLQJKvJQs9NWCnNUeAr2+DIURo5eUVgZVUG71/My/K+tRZNqqCam9NhcmUjTf2EWsj6/NhTmNuaH7XfSFYOw+tI/uknKMAqsqFMtZROXtwZFiYrYV62tpFgfDmgB3trF62TG+qewx+L+Z6cURVADeZz9uNW7fb4fGRC90kK5xhz8Nw/ZpPHQ49dEVGjVBkxcGGKPYdYfBAN6Xnyjqzh5bzSaU0/OM+9cTSYb4LtHlJAoUjM98wz4xcw+or7yV4j1K1k8+i3S7AZ/SptgI9WwFeOgcKY4Z9IzqIlxWjZ8wm9sfwmnGDlE9xyO514Z88F9/6/lF755dO6xSM37//X/x57F3R2YqCduC/aT/+kz/e+d39i/seeN49sAdwz7vH9/fb6oE33nijAysZqpcf/Z9//Nd29twP3/3LZiDO9/0aPrKDMRuCnHpYBVSgUZQ3QwI2b5AvK1a/5Gb13taeUStf3P3rDhDTk1ufDubq8+8Mq+TBF+wRW6LQua6Dy+1SGCVZOjd3orhaXGgwRkN0DEMe32XOhM5iCj5UEK5n6MowDMI644CWAiQNMTFOk0ka6T5HPMwP4ZKRo0EaBMBOKoL8LFk4B3QFZKZKpdi+9Ap0uUDFOy4jNoy0jtk1j76k32GkOgPnRi9D2aLINwUXKGhizyWlRb+GMygKeQOA0LPKCIu5Uo2hWBB90GQF52LdxGQ6S8mJas21YXCtlyi1QGGXtmk3T07a45dfbvMpQMzYmKzzp+3iw/fbk48/cmEQq9vmAI61xCwHDfL0Yh3RNrGNrq5oIZfGbHENGfNloY8zsmAGFGm5EseDJcQ1a26Rvc4j0UEecvpmpkhp7KlUFlWAmjmWM8+fG3semIWBAgWO29pCFi+v2sVi0ZaXBuouncVbX43a5XgMURTlYToSbe3+S/fam9/6pgPOHDOydd5g6plUUsXy3i7X/kz2r2qXmaCJg1VbW952qHr6OiiFnG1/cyC5hhNAazBrldk3xlAO5bioqLHnymkvUI04diwUPDOMVR0eDgUypFHcW2HlAm1RBoN5nQ4EsxC4P0Mpy+HP6cqkYLvF5igEsyxfbGRR1iND5LXGq+/MHTM2Dw4O29ntO216cEi2XOsz6wbAWYYeDrAKyi9CQX29lvMJW0Q6KwNyDutj+h5XTDayS5oKsWXbL/4AcPp054IYrtLHjvep6OqsJLhKz8ntGDEfT+S/6vqDQBeuKq2h/jiAkEkeLOlY1DNVFhJOFYEo7ec1n1fv+zlU9rHh0e/zojiF3/7+ybUM3Pf/zr/DfKbDzy8bJYQwUnsANzjm93++sB7YA7gX1vX7G6sHBOBqOF8X2tdaexaAMxAnowQ2ThopYZOWHLnOMJKaoDyThWxAOFrmSSisRMnlumdv7u4Y18LW4TsZKolPK+Qm362HUBgV100ZnbLF6hiyd4ArHfVChoRe1aJsObTpu2tVb+ngO9E8gTONQ3i0OTos9go7D2Ol/IL0hGf+gZs3ZKcCRJUC6G4QEpDF+7TWXF3SmTPZFjJPUu7dzRUXsEhDCt5slgpgfhzy3cTqZS5TAEGxfAzFq87/8HwX+fka7ugGn9TglDNEz68zdFK0o5CEDG0ZJmDbaIATmNBZzhpfOXn6tVWYB4wE5mPGfWmKcv5gvDoAR8VDDzg1hkuyBz7uNK7axsVCHj942E6ODt2g3axX7XJx4Qyc1YFbrRE+aZL2ru5IRsgBbFGktN89pNHAnqksWh7PZOygxxQbTWDEhsDGS6Stj3HUXExFPOTX4BFDpVV/U+xhOplCRt6ejIau9ZC9ZiDMhh1Kka0tVwtvu31VddMspHJtIOlq05ZXra2uNu3i8rJdrNZt6YIgmH+3z261b3zjW+3mndsERQRatneJka8hsWQOQecYk2edZGyaMXoEO6HxwcLaPlGIX4yxs7YyLC6YTBbsRuiomEFT51wzp5AYtY19rFarVRFOQq09z5GTEqaEPLifwsHAEEYCHTeYmd9YHXgoa4AxAtBAkXUsb6ztFDVJ50uEWYYDhewT93ftadrrIJLDuc0Q22BzbM1PJu3g+KSdnt1yERvgKOMpM6RP662stGQAOX8F7rTnCazlOdMh80E0JXUmJfoSZUvyqj2IK1hrsPXrWcU819xZhT97aYaSJ+y+g7IPaUy0a8S8YpRE7ix6Sq6ziGgRdI0r8AP1fKxnOfJaAzSW8zk2qXJGVtAGWA1w+mkALhSiJX6ifdH3j3H73//4j647ifev73vgufbAHsA91+7e32xXDxiACyOe7MwQwP0v/+av7+w8A28CcJ3UFC7Ifb2eXoPLPOszXB152PcHURwawdr1y6kPzRl4F/1SNJbVhmpLe86e2jrk07a7IkDWAMQp5MUOYgFQh7g0CN0GqI9VcxDYbWFQ8dr4h7XRSkRM4sOwgLtz1dqSeRODz7hBViKZmFgPcgwhjF0IktQhKVGtkBpvG2tDAfipFADzjYDMkJROwYNdAE6KhDJKHAx4GFzmxXn4ZQHFKrmQ4T0KB5LhonIJtEFk0HruG0KTAObFvuX3vICx/1A5Tka3BEyoWBnAjpdTvbMuRGy32zyMpw7na6rJY092gzqjXQFkZyV9vIJDILOAuW4hjF94/KidHh15Hlwz8GWFvD/8abt4+rQtjYEz4OZ11lI50gGbcreoaGjAbb268hysmalJHh40Y8J8zTDfNcI/HQDRhCtgwJ0CCh0jyND8jDxWMioehjmesmC0hWJiblne3Hgy8nw1C7VcLBb+LKvFCuGcRAjS/bOeMZC6MqXKkdUVMzGMiT/741dfbw9efc3BqJuaPjEpVuFTA0xOnydqAAvMxsZYyLWVEQCAwxaoO5O1BAnOsEmoTDpIsx/XPEHdtkzpAgOq0FGNrLGLPhuZT2bMHIkbgu2sZSjZfuVZWd8acOziAbVVcx+I0MNSl873OC8Sjn7Vri4BG89h5I9AorUbrDpnLPObBFLoj/G1h2tir9Ha9nngtPK0ndw8a0enN1Dsnf8XOaWDoyFzXdOh6B8prDmAdzJvWRsvWTBM5nJ+kVkTsqtt1pkpp5iHSIYaJkRnOCkiRzXCkiW8Fc5PlUTJRE1sURCU8u+V0nBbrFfZN8iZ52YY2wMYU+3xyskUy9aHSUbTY96BQi2CKZjwEeFBjJ27Hc8SiJjsDqH83t/5t9HfNUqh2iM//uN9COW2BbJ/5UX0wB7AvYhe39+z64EvfelLWz0yBHD/6//xczt7zQHcr/7k+h7l4VeLyJYTYPtU2AHoIjRHuQo4BfsDiYxPNUqGAA5/4zDG8/W3r55xAax6PTfSFAJVD3WC3uiEwXsIcavf1Sd7YBv4aZBmtsXmMZRnC8527t86JPhk9oexIclg2bthFJT+j82pyFYjryp/3IAsbJw883TR+z8CVsBuBHCufnfVpgE6kCcHwy1rzLmRwnAsyHlbza28TgDMCpzr7JCFKGvCjJ8QdqBHu4ZK0UjykgL+e/nXDGwyY/CGZz4c2AAqN0adNHw+Vf1ocfuFB0z14CQAAwfjrYbcOuilpLaeXWthCvqNCAr9ZD/epwTSrz5+3G6cHLXNct3Gm8u2ePKxi5hYIW8DDiYGInbNgRzVHJ2t3GxcOGO5XPiYn56ctqPj43Z4cOBj5PL26Z5Hrg6BOtg3oDvlfmFdI1TSu6QUmq41ynyemAgKlSZtTliO1WQ2cdBooZomeGJM3fnTp+2TDz9qy/MLqi5C6c/rZ5sIymrlrx8eHrWDo6M2mR209WbUxrODdu/VV9v89Aa63csTYI8IsMJC27n3MJTN0Ja13YDZctHG9os7ASCY4l0ipptiIO4Q8HIKUwdEFr5q4jwK+0PeGwtwU8TF5xzXms89e5/z3kJdtcazrAXG3/72OUORHi2FEE8JcZ/cJwQWtNJjrxnk5/GmsS/aGvXQv+IIRLvSQWQ4z5prz2cCJfFTUIjyXS180kOQp7N24+x2m58cu0yPPwvBR/riegGPUIeszFXHtGNtKB/XxkvAsYbwqV+19riqGBppc9eukXXKNM/13AgXz7NmKHbUgS8p5dKBYO9VlUt3illOHQHcli9IuX3ap2OfkYKqNke0CSUvmP8bIZY+YTW0GbpeJkFtcwXz/FaEpDJgvx5GzsB95xoA9/1f+PNgdRUY6+28unJnjd1rD+C67tz/8QJ7YA/gXmDn72+NHtgF4GT46fC6DsD901/9SXuPIZT6bBqNCZYqINz2VKpuWXrzahjP8Pc6brRx47DRwdOFAZXTRgBsC/yUi8Jow6Gmz/szdZ/pwZfegrE88NjSegkAEyF2CSIrMEr+ZDBD6f31ozeAyaAdAWSLxTBsvIezFfyrZ3WjINEjCiBTRloGmb7G8DEYhiW3gqxF7Y9Ul6TiJJmzDtzZdb1UgHIpYfBDjwHfkydfT+z5dGIIecM0ngqDwjpNqrfnioo0UFRots5dFaH2YWPOoBgJKFPi27WotzMOBLpZ8BvhZamQp0bCPqqhvxEuNtyUyPwMQbN/jNMgQkgLWAZvmvcjeeIhlHfPztrIc66W7fzjD9vFhx+01cWF54jVHDgDdA4GHMhZftnSje7Do6N2euNGOzxCLpLnFwVQsXtS0MUncnpJkuhO9iZtwlyRAKzgWEyj0MFju2oH86kDRgNqNlfM+DejrgqfbFaX7cknHzuAs6Z5YXIPbQXgsTDP45MTLxoOoDZtq01rN19+0E7vvQx2x8EbGeMYD6chmQAX5jiFMDaev2ZKnxsPKV1RbdKYtDSG1RcW9pgKuSN3YqyNETV2kKDPwjGhIIlvSVAHcww/AtViS+FEwLyq+5s+V7+Tv7OeIAG6cjkhSKJcK97LHRMWLjvyfrVxmjKHsL9hAs1oi8BwXrKPPMAT4XlZDkL/Xhlgnx+0k7PbbXowdwEThPIRlPgehY7Cmt0GIAC1tdRNrigFdatOXoFb7H0uNLZRjkDt9SoxkO1nqCWRJUAi+zPGjixmUaIUc23XEaEazxQrqZQt2LGv07+Uaz/OPqrwFgekP0c435IB7TlL5n96n6e5WstCxHOL+48C8Tw/PbQ994FnAbjv/cK/i0gVzWHVSdRS/PEf7UMoh8fE/u8X0wN7APdi+n1/19IDzwJwAjDXMnC/+pNmIK4CtGHh5E/r7OtCJIcASod7/VeGVu8xTkNAhkptA3JOPq1V2+8PIduQGbNv1JyFaGcBSxH3MkBpwF0DwDhk+dgkDz0juwGLJ3lChWn218tEemWiFKIt2MH0xNb+y3BPjEcRDGB4VHhrS/sUbuUhUew4D4H0fDiEPnrdLANn7B9n6uitdq+4AAoBnGd00bijpRcCHurrapalzcDwpWBBGIAVog3JPNhN3VhWHhnrdWWoE0sDXAPgFOqmGnAAdmBhOsA2GOuYbaxfCNIWhk9iYs0P5H9p7D03zEG0vT7xucGqeRn+5aUENu3Ryy+3+3fvec7W1cXTtnzycbv4+IO2fHrRliziLRETKApu2sXFBdmSWTs5PW0npyfOgFkulOqEka6kql7myVTWuwpH4PPok2DpivNAkWoqiWDTYTYZt+OTY2fdrFOc2R4hHNAPUhMQMWEWC6M8v2iXaxNlQU07m1eHh4cOPlH03u5r7M6otcOjdvcLr7XJwRHEQqzAN5RgeqZfNd1iXYIl8zbas1j4pNdbs/BNEzMh680C4DaexvIoj08gzvrShUy8CLkUFU0QBSwe8tA0fyjOwdmkeel1+7zeHeaMGCrNERB0mOcxDlIUdD9FWQMhRkKzW4CaoBqAOh1a3vcsMG7PaIBUCpGonUjFVO5xCpP0dlL1tYIf63vsrUTR40mbHR21k7NbbTSbIf8t1CLxsciECy8BAwcJUuSYgj9EG2YPdLU39/s8/uq28MHREA5J9b7Wdjgi0Fc1AsJDsRU+zEftIkTKHYdGosJS6dvhPOsdjNnEHFc5RrRXRjRJ8m1Jk8Zv5aDcpJrmdQcoQGF0BH/PvcreVv8pBAAAIABJREFUe8cLee8OofzuL/xb5O2qT1LAOEJs9wDuP9x22X/jP00P7AHcf5p+3V/1P6AHBOAqkBqCp2cxcBZCKUPs0277rM9d995nvfbw3sNn0HEddhnBT3qPn3VMw2CU8ZPha/1dUzFSTByNnZIfMnCPB2gJTEcDcRiuiWNQBoU8qgBU/qzFqIrfaURIEMTD1ChuoJYng4NrG3wJL7R2KFUwUDilhFHCvBGeUGgmvlD7yYUoQKX1ghwEaPF5/xxYWalSRhimcmTy4pFP5/XhCk9KE27LFJEBqueHEZmsWAgKKJySgg9yEshG8fAmLwaO3g62SgydVPySegrBCs3NMCbdE5EjAoCuUFGJlqQRngQs+5lZkfa6i/gzD7Ebx6tNu//SS+3h/fumntE2q6dt9fFH7dwUKM8J4FTI23LhLi/Bum027dgEJG7c8Lps1mYrJi1JceUP6vnhIKEhp/BIgecA0ZovuX6q4Sy22l4DUEOh7+OTIy9LoNwyFcu20gleoJzFyM8vzj3c09o2nx202eEhhU4AcFza3Rmv1s4ePm7HL73cNhvOHyGSzoECTXgZ4VhWDJ30RWPsG2q+XV2xb0pYI4SXWCuQBQTFzCr81C4TIasReWlMHBwQcg4AsCAU1aetfxYMMApZY9EaqCP5TyM/2eMurFd5nAwZjnVRuDyNTYCMukdx7qIItzlltE9iXSBnkOPNscR+BXEYgFB8wOsDeuFCBRmYw2faDm6ctOObVsAbxbud46pziewbwnCVIao8QMC7Pvg7ATF6qzJU6V3rHGL6HNuq81JrtWzPeNgCuvE38kqFToQtsWLh6ErHWnXm9ZAyVkx5ObaPXRZlhAHrTT2f1miOeM0rqGdIruf+vItDp060Ar4w7vXMGrW3v3vS3vne7jpw3//2n0NUqJw7uode+jd/uGfgBqOw//MF9cAewL2gjt/fNnvgOgau9tEzAdy7mQMnRszPq0H+93Wslx0OwSjsGJjhdf5jxi4dszKUw+2Zh23J5eoS13nDYSinjJLaPpiHfX6ZDJOdbtzhw1Wjke91L5WHT+OCktzxaDwwa25aMbhSdp6GDUMa0xBJ1ox2CGyTejAXY8bZH7JFMpSizQpx7Ip0Z8Hu+Dydrug6M7BTpKUydyrsLeMpwpjYPgNxASDU5vAwc6ipJBhmSwl/tNcQHgQDMeW9M2QtSgTQ8FK+nBvYBIMK2KqgJoZOYx5GT3q5w7QqaFxzKgxNey7KO/rzk6kotlLmEvp1srbX3dt32uOHD9rIDP3Fk7b85MO2+Pjjtlos23K59FpwBhgWq1W7WCzbeDZtN8/O2snJqddIw/OBGXJBCOYIGnCoCnkK2wNoqQwnQ/z4oLJBw8BXzhzDzrLcBBD2wXzejg6swLaxX6b4iKLYqru28mLkqE9nYZaz6axNJyauwmryrjhpReTHbbFet8nxcbv32hfb6PDExxy6maXURrBosEONxfSWeMF31HkD3jMBk0svG2AATiIa+Bd8rofuOti6AmvIcGuJlMDGZ+FuAl+FNIJVY9FvbiTObnnpAgBLZ+u45yrkFwqSQAYSH4l5XyKm4dSgF4MfyNfSwE/QQWCtvZFPKRDnZR98ftdMJg162Z8KdhDjpn5xERBz9kxm7eTWLQdx6AMAP/1E3qVdlgBJ4ZDY98uHt2IMsQOVJyxQL2BrOsm2DjF9JkFotiyBoLOoAvRkPNNhWopjx5eHxQnqMwgNx0BlSL0eZ/jx2Gt0r/oBHNa+Zobnjzb+ErobURyDg1hMpL2vZ0VtzgStdv23v3vc3vneNXXgHMAR8LvATBy+kYv64z2AG/T8/s8X1QN7APeien5/3+iBCuCGrI8+9FkB3LO69ToAN0R6vSeSRnd/9m/dZhfIS29muYZclZ3zMf+ozEiExvBCcbiVQ66edzhrakZSIlgwSpUjK49QvY0FFXa1cCjmofHpDI5QN8sDuOZU1d+R15YhPWFEhGFDNs8tNRqtO8B4pEOwlpMAHDzZKUYioCEmzdqdYJ1Ajt5nd84z4WE8nnp/OXhhLpwDOz7rEMCx66Gy6TZbZbT6OeR9GHWXaIwr14ohjAh9ZP6aDOAQJ+mkOsh8gN1QjhJy5aDemGO2Hbpbh35oatZJLiYTbDSZzQDNqd6HPkNooX/OowctVBAA9NbZWTMhk4kxh+cft8VH77fVkydtuVg0Bz/ry3axXLUny2WbH5+0O3fvOevlz+IAxIAL/otwQAJdCHNgoYqVA5BTWlKGpurZwuFBI9sNf86hLlzWxwtCBofzOXLfyIJZ/piFLC4uFn6V+eFBOzg4bNPpBBL7LpACsQnvGgdzYy8jcPvh43b68gPPtsN0Z8kMk8qnY8OfgSBUfe8gz3P/DDTxuc3wZIikFUvXWMF+xTUgTJLXQwiqFV+fkNVEuKTXb/O6cGCGkG+ZeZaY4mA60b8AcFGPsNv84FjAmPRbp77r5nt8h+tl8GGxMFgX2EMcYNOJoLp1kL+XOAlDZBl6jT1VHgg0xvcne2bm/DlTP5m4uqjlu03mh+30zu02PTzwFvnqo+im2MiCM8j+Dh6Uj60ojCEb1++nLCujTWXHVl33chQ/tzBelv/QM5GJ9m5VuDa3JmQrVoCYjJ0cgM82UfK7NUJFczi/O+wH/c3x1h6iRvqiigOCl8ldqp6zw7OotjenX70eNi4AuOsZuDwlE1hrb7S59uPf/4Nnd83+3X0PPKce2AO459TR+9tc3wP/nzFwFZ+k81HWwGcbgrpn73A6+kV2nc39Xl8OobxteAVL/pFCDyMhvoA1GUjB8lSGTt7K3kmbYW8KCeK95JGurJ0bHcz5isNQIijVsrfn9TIEGTaUoS6dAznCc0KyWobLAIT2IXxiFVRfqoCgarx0wJUhULVNg8+q3+xlhMHhA2JVwOghP8nBGa0wKNClaY/rUE2R/RUArgupxNzQZzFN+L91zogpY3slPgIjP4vqKlxOXvzKvMnwxXdVwBgEgN3K2CEPq6SRHYuAhpzAecxlhVvBDd4TwFpXCmONcMneAJTRDBsMoWxQ7LS/x56XZADutcevtJkBhCcftMUH77eVye4b+3a5bk/OL9r5ct1Obt1u9x488JpuHm5nIG29cpZJ4iZglMAsQUqeoicO6MjoBC4Q2JCnH9OhjiOGP9kFzABN4JRNn0+m7fjo0FnaxfKiLS8Wzh7ODubNargdnRz79xafPG3nnzyJWQkgZXNr0pbrdRvND9uDN77cRpb7thm3K1LMniPHots+bwlY/F+yAx6GbHXZNsi7g9/BQNe6jezZ7b0oPYEm2KWcbYvQyqzrZUa7lWZwUMxpKyeAXVw19xzu2L2tWZYjR5GdcDZdWW0+FgyPnFXlbWJyKn/WczO3fhIQylOArYhhsWybXcPnuIHPyaxNrI1kZ62PQvXSQhq1F1pBdxUqTyQcbJrPp43lHxqAmzqAuxqN28HJaTu9fbu16YQ1FamwKlaIk0T7dZ4PgmtodA/a0vRKSFMApRwK5Vs1tNyjRqozjHN1+BmA/KINxS0v9yUgYe0xPj+3xuS6V7QHb79fn9znHnOOfU+LrVhcWgR1bqksVydmzVUVmK/3SQDbh8gz4DXO5GeFUH7v23+O51e4R/UUMsT2z37v93fM2/1L+x54/j2wB3DPv8/3dxz0gACcNmu9XUMGPxMDtwvAxcVkiNGUvZaOA0ipoRxbxu41Ixjfo0KiitMKHEF2evuwCxuxtKk+uwzLDHlJlin7Kkz0yNkRs+jQS0Cu4M84EMshFc9aWS+GIcZjh5G761kgNCJGLLsq3KoMB4KMf71mPDPdrH4NApAEhHWQ+X22B574csnCOeq5wKJlwV//tMAZDXiBPfV3/Xywe7onGRP/LHdTADhK1gf9Q6NgAN7cOS5xBheCAPDA15CIJMYhDF5n2mB0gdQgOGEEl4cYMm8JDJwSmspoDOY4jDgJeiTzCWI05xuYEhikfXghAa49t89j5DrGeFAq/uwmGLj55rJdfvxBWxkDZ/lvy2X75Ol5O7+8amd377X7jx577S0PR3R1xVVbLS4CgAiISKESIWKWN6dcL4VXJusotsgMczGKu1hpMBAEb5yjPrQMYbT1ZIW7LYRxuVx4OOnp6Y12fPNGOzo99rGxOnerp4u2ePIUNe+MzbGQLL/OqD1dXrbbDx+1m49esVjLcAqh3ADEdQzEgR0qqpkermjvqx6aFCWRD8cK4g5KXB3y0pi8wkhebdp6vQqQpnVlZQTsR6AP9QOx1gh5wYDa2naVzCuv2aeGCxR6Hpx7IZQThzpfHpJsqpy8htWfi7lf9gGBR00c/F3BODkeBhSob+TsQC4XwuZc5IZyip6TqSgCz89j/TGKFbkDTWBJTiybv9Npu3H7dju6eebiMpcGrN2BAYeWOw1yA8d4kV0XuKis23X+wXrmZR5hH3oA0JaKyXD+EdRTVEhnjY4Sr/jia6N4kAqNpbD12FW7XL5UNI5x0X5ZHGdbzjqC1eF55TuJcpi5WW75Wa2d3I+fxbANz0fvv7hYisQ4IN2oMiW8Sc7AfXc3A+cADgguSn9Yn1u9Sa/5OB63P/gX/2pvw+174HPRA3sA97kYhp/tRvxVVSh/+K6pUKbgHc/8QVK2gFsP0IZgDd+lJzTYK0qJD4xeheKJDdEoukCBe8rzuK5smg6xzzLqw7CYXWDOXgvxEh4+ASgUllXCa3TSIfTGPNQs8DrAY5WNUFhLd1jDIioHZxocqv3UP+Nwu9HfuDHETcJFDLaCF6jqkwJqGvMNZST12Q7EdSACF4PzfaAoSepM/SjhimDe2Ba/t0QOqEqpsDfNnQCSg/6EUal6WTA4KijL2m+wRkIRkJjJAIMMM4dIQG/McALbliFsfR05fa4CsjB6OAzpHd/tZDDgg/lXot3KR9WvNH/oyeYAcp4Y0Hnt8aM236zb1Yc/beuPPmzLi4v29GLZzq+u2um9l9rtBw/beDxzVs7UKjem5Lgy8LYmA0dGztkkM2DJyjnrhLULQKH+qdFi/brsJ29m18QYKrRLlzAD1Jmf1saTcTs8PmzHJnBxfOxzynL47HWbP6vzZVs+feKACYwgrm/KlFcHh+3xG19ro8Nj0M7CxT4WmCf2K4BcEcHQc3lOm7WDIMUVIFnTzoBVyPJLVRJhjGLzpC6JOYh7GjRRPhtJOp9TqE9mewXCDD2YlI4I9DWdDszt1DpGmOsulo0192y9UwWSsCyYbymnqjA9Jl7Od+tJhbjaWKsYeQAc1SkjAPZniPBUzBEzytVG2wHlkAB7B/nBycG83Xrpfpta8XmCU1unyoVVP3fYgf0wDJcMQMdFXM8eOAcAdDtHCuGz9tHcQXFH3wLsWVmfUueDQogVOpnnSAVymP0dUJLTjKIqAM/aN7X+8S/maL8BxH2ICOP9gZCJgLn24ypeUjeZdNfpybP91Qcbe5K+wI8pkqLuzW995xkA7m0wcL5WCYqtVqLVgLS5ZWHR/+q3fkfDsf933wMvtAf2AO6Fdv/+5tYDf5UQSlOg3AXg1LPa5IWlhsSbezUL4BqCNx2IOgCCZsEpU86dNAxxjQpOklXJ0JXdgHP3jJBCGE4leJP7ot5xjBLA+REkKXwClgiTiZsMasbpoK4MWxzEtNxZ/NifPurrFMBLwGieahlTYXwI7Om07dhI1eCTmsigJ4qr1h9xkELBlzgqfd86g5aNILsCVUF5e/OLVJ4MZq2E2QV7J4bKDnnWjuMd5BXPOne4s3J8BJIC9LuKJIwoFVEWhg1mzgpRmdnMeRUsh4Qm2DcdeAvjroYOcpxUL6mEddEc7PJoam4L5l1vwIUjIPqg5FyW4QtSbtMc6Lz++FE7bKt2+cFftsVHH7XFxbIt26gd37nTTl56Gczb6tJrxVnYZLtctsvV0vsHKolAHSbE4QDBJPBdrt/CCXHjyIGLdsjg7depGBw4PMDBpOGdLCguY7SWCYRY2N64nd680W7cuum13WL8WLfOi/5eXiG88uk5Qu/I7CwuN/6ct7/wmsEIqHZy/hg4MjABgZSNFxAP5jCANgGaAVoPkzRBF/SDqyCSYarsFNqHRYPfJflvoAx5YWsKXYAlw/r2gtc2BhaO6/XBMAZwnuQehDmLmn3R/zTySRN3W6cYs2CMtKYjjFVh1eL/ajwr1z8LaVNRJzaFyq5pTdmzGGsm8GltMrAU7/vaxjhY/pt3yGTUpkfH7dZLL7U2m2FOVYXLwq77c8jRImEZvcD9TuGNWFfpOqg73VbkxeBzEUpavSjcF7T3ZAgnZ62XC8Ad497KiWO4dAVUvuXb/zh9lxAq9siCAbUs/DyABwcvKWeTr6F/NumkKyGiWlvevXzeiL7o9qhS8iNdezExNAZ9GIY3IJ7b1vezANx3DcDFuTB20SIDb15qgwXp/+Vv/mhwOO3/3PfAi+mBPYB7Mf2+v2vpgb8KgEMh790qlLWTh8BtOACdN3TnhytY67+Ns7QedAVtDDyoUofDYShYge/qPRc5qId/MULFigmS6MCvDFx3CNJTTfsorhSAtjxKvbbMJhykQVux2QzrwomNtlYwxnMfbap5EkMUVm5eKdQe+/adnaJ2eL3kZdVmRNNc9Y9jRwMhhU0IvlTTzEGpADIu7k9QGDc9JsQTVC+KeW/FcqhAIJwCVPFDOCuMXeuRAG4CYhKHkFFbPPrymOtfN8rNqCTTIXDn97SoOnn7Sw6RDydrbflcK152WF/KUyFg4wj4GmEJBs15MZX26OAtAITUpbqX7nE4m7XXHj9sp5Ortnr/p+3cGLjLkTNvx3fvtSur4aUcKmOuFst2tTbwBrCiotHOyq0RJikGJhgmGodgJ+g80TwNtUOuWU+BJHhjSFr0AY3yYFncMDf2Zdxmc6hjesikM0MQpvEeUyKihS6u1+3iyVPPL7PJ5WB9Om93X/tSm53eVDahID7nHNjDS2PzWKgauW+Yj5eXJoziqhvOThoLZ/dG3iM+B3GTFPDwotgU6wAgo2OCc27NYuiOjb3+m4VKgg3y8UDpahYkL8xaYZPAMPvMRBeWsL1UmCXQA2Lo2R8yH3KoZQgil3rdathujT+UYqkAy6LuYKQBnA0IO/728EY4RPR57bUAcMasThFyPh61o1tnHtJ7SSef92IAaXoLtH7iX7RXDhjt0cBEKgyfkAo7DYtvF76rOvtyE9RmXERfOC5SzsU5gvIJbAmuGn2eV7P2wLnAkGFtqjuYuXCC2a29D+gQqmcE76OXuEVjnFX6pXxPwK5j4DwfOe5G51c6zYL5i3O3PyJSgVRPz72cLOdb7xxdq0L5ve/8e+8mqyV4MD9oB/NZngN04P3z3/jt/ob7v/Y98IJ6YA/gXlDH72+bPWAArgKoXX3zrELeP3z3L+MrQyC2M1Z+xw0q29CHvqRHfvg1M6egeCYgs6vlg/yDiJUafJa5Cn7U0KjuY9BwMgZgC5n79C4CcBSxjmDSet6Q5lA9sa/JzetzIPxILfXXar0jMRi9X1kAAADKDCoBzYrXYOxImj5sjmgmv/zZlgzzJ/RhmQFu/FYDsIZEilkigHMAQgZOXmMYz8nY2VfC8C83G+aDhJEqg7MALRh4CIEKRo4qdx41F0qUGHsZx/IvZB4cFP5wraoMiIY5x6f702jOdbHrCOi97nXcoS6Z5hWwjwA9h4xMU6wj9rW1cTaZtC8+erndmI3a4v2ftounT9vs5p12asybFQG3HC8XJ1m3q9WqbVYLF+bwvro0pm3t/5oRZ8xRsnIMmfQmJEDOMgy7mUi137/GvMMwez2Pi7llbthPHKTaM8zncy8ofnB06KwOQpHBXEyZg+X101pry/NzL5Ng82p5tWlHt+60G49fbaOp1bRj+HIRxBiJyRLLxXBau5YXGfDyAegnYyg9L43lDKwdhE90EmBMgC9Z0D1yzlg70N8zcJwOBQN8/uwGOq2+neXSmbLjyBg5AWmEZOqnipLEy1roURIjJiJDcYcwDU4RFAXn/CXwgNMBoaDOqBFgGji2vpk68Mrn9fBI5hPaOGc4Z5YIwXTB3HAA506ZcWuTcbscjdqt+y+141tnzl4Kl2OqqNZgz275e4Hrsm/kcOmzdMnMl1qDcDggNDHGMSBEfl6gE+3AMyPfjY4J7mk+V9gpciQNN1KAq8Gr2XQyZ1kKJELdh1Qf29nvHvhL5/LWbSqY40SN0P10D2LMO4egxrk0VKxkRFzYPOL4lP3/bQNw391dRsAAnM0rA29H84PolsiDbqP2u7/xW8Mu3P+974EX0gN7APdCun1/09oDuwDcEIj9b//n39jZaQihBIDblXOwK4es5iLosAiWpDJJON3jvsMD0L2XCuO55gSEQ1rhgTRIimd6CGTq4eV3H+YbDdpXWbN8qzBHZAYV7pjCIT1zNryvpN/rBhE9IcBDFTSBX4TwiIRJS8qZqs8y5TtGEl+I8aH6Xu2vSpR23VLoRUSR1rbYNSFowDuw7ACNIC/XRRapsIcdWONn3GCnwEsARDJQ6T1naFWEBxFslVpwAhkSGkDIXCr2acwA8iRewblEAIgpJRAHliMqLtFwj24gm6NxyyyX0ucEFAJv0Vus/yZ1xMxTTKENhO4Gh8s1RCZkPGqv3r/Xzg5n7fzD99t4Om/H9x+20fSgbQyoeczeZbtaWdjkwvPN0D8G4IwNMiaOYZNrqE5WtcXsK3udACxYIut7PSOM9YjZclVDasMb2LCZzHwzL+7MHDALnZyNJ202nRLAHUA+34ECQL6F5jrTM4Inf/HkSVstVs1YrtVo0m4/eqUd3rrngBX5b75JxNqBEEkWnwYwN6YN93Bgb+DW7uthlGukh7FYt3/fAItfA2woHCRjB5IGxrp9jUIYdh+bg9afYt1sLMHOJZwIFVCqGzpIKOGUAMJgXNLwlrpqhsFVOJKbLPO6KiqJ0hTYS31PV0gqB1D1DiuA8zpuZLiV/+bKmrHy0QLf40ZwLmEMAeA2s1m79+hhmxlIJ7jFsuRYBcPHPb6yZ1IOVThv1+Pp5rK7iRMcOhvrusQ5BkcPvs3xYNimP0PUO+TokokNppECIRFRwTkjwSUBL9yCIfj+K8CTei7Y+1KwPE5Kv8iO3b5u3Iqa4NkIxp6O0vI8tT80nxi7G8sWRGCy04o40NnRfY8OuLffOW7vfOeaMgLf+fft4PDAaz2ObQozL9EZXjpCfmcP4D7Lab7/zHPogT2Aew6dvL/Fs3vgjTfe2A6lKYIhtgn/xwK4eufq/QwPagUJNSSkCyGptcmyEHcFf3HYDL2ZMqyqR7Ncu/dWZmvjdXkTe7yVRgjBhnI6ZJgBXAzk4HX071AgBLuk7UDMWyrQ6UjG+czcF6m1xenN+/EAVwhXqhF+1u2GI3VtiIwAWW8C4lslnFOS/m7B0ihhyQB8LNUGAwgDsbjRG8qVzHUUEIUjuCgV0oMu1dEKugHG0E5V4kOuWtZngyBEMmdSopTzAcISCsnKELTIhROwKx5x5Eahn6LA9dAZIOGMa5ZnNcP0zAX3dt+CAISek5/yKTWh4cMcsLZpD+/ebvdOj9p6uWzHZ7fb+OS0XVmEoQEmY4KWi3a5vCCVwXpnBsZMpGSFXDcPEWTZBUnue7gfhTpQVqCwbtWJEowr20ymM4RPaMDaP2a4WT6bgMF8OmuzCRgcKxtgDJwBNfvM1Iw8U1o0kGnZbQdWxHvanr7/flucL9pifdXmN8/a7VdebePpYRsxVC8oG0EDGo5gbzHe+AzmkAFLA7gO4DznDvXxvE84KuibK9RD8/IByFvzHEID92uGzXEN+xxj9GdV87QvSwXVw1fJfHozwtGgIt2i0jH+KrKOxce1yQaGmA/BmYMVvSegoWXW1VYE/ysnB8KjcT8BT2fHxxOCDgDSyt7oPgF6jFVmzK+95jUgJ+N2cPNmu/fw5baZTJydjPYVMaLqqAnA5URnbvhVAbIDSbVf6GZCAfAaQs8+LUBQAI4+nliHNWRVL6aTi2o1ZU/NfVyThkJSjAjYhcMUhZAO1r5mnQNi3wB7xIqzQD8lXtM+NyxlE06Wcm3uy70TNVVz+XZnRySLqRQH7Plvf+ekvfPO8c5d77/6uz9tBwcHzrJbOQ5z3GQuN2JHf+c39wzc3qb9fPTAZ7WoPh+t3bfi/5c98Gk5cM8CcJ4D94MMoawdpM3+WeGZ1zFveVDs8CbCPIGhz9yIaqRkDL7Yl5RP7tuX3kOHDeVW/fmXIiZasCEowVBKADgYazo8HWfEC+XO5UZymMrAqe1TDkwNm8T7eQAL+KG/eHhXA7nUKirEWMFZMvuHUTy5NWWIXs29Q0u68YuDn22McYIhnt2L3gX2ZQib2s7vOJNiqovxLATEVCfDy7iiMDQAc8qI810q9oVpXSS9FRaJvCN7lsxZgzWNHDeMqRT59Bnk88DAU/FltSnyYAoTd93mEesjXOz5yTKdNPJ8ZvUmvuQhbcpB8j6BwWb5YmiT8nKu2v07Z+3B3VttPj9sk6OTBuJr1MYGak1+35m3S5ecQH6ggbplWy+tYDZk9OUcECABgCGQoBiH5ocHpTE/LfKkZP0WZgD9L7CUYkG2xi2HysCbASnLP7OvjedTz4E7ODzEOmOBcc/3mkzaZD7z0MbzDz9qTz5+0tajcbv16Avt+O59riGIZeBZsH4808zKDdALIOaNSM4Brv7zvmCum7OtBmBdtZPFzoO5GiEMcrX2MEi7tiljOjtHIQ8xTAC+BL/eb8qxxNx0tvESio323try8aLkgBgtFSNPBUysFq71yPFMUBSADJ4ChKUyrLFbgwTJGltI7iebCvLy0plPZxopxuK9a89ihKeibUlpOxFLUK41O57N2p2HD9rpnTtt7XmWFICxm0kllA4v5Vlu6W0WJt2nh18HfdcBEW722DsS+sXOqDmq/QHI09d8rEI6eLCPK6wS8jjB6DMEF74sMI4QZqnexeJYH76oAAAgAElEQVTlIXbMMy7PqH5PLlEO2joGucliOhXdoLjP2Hvk9eL4p1ND++ww+bncaJBLKUDfx9NiydmTGvtmLNyun7/3X3/cZrMZxGzowHGWVPmtbdT2DNx1J8n+9efdA3sA97x7fH+/rR744he/eE0OVn70WXXgPg3AfWqXD+PyhkiqXiBQyIBSK6EcCh0SqNHX5Q11A0/n5I44wN1AB1dREnweUnzdk/h1nBPw0XR2kyhCYAhePH9EJkcydZFD5x/rywsI7AEg4l4JNCUEUUGVxxoiBEfAJ4J/hoCN11R/FOBUu387rGgIdet1exAo40ZGmpsGypljKKTuZUaLykREn1AtEI+vWmK0xcnIydzwQ58GIqYX+iHkvdkPFbjpOz5v3FhOtToxxl7TSflu7CvLtZJBm3Mta8NpoLZmLLtHXvMeDHdoOHKd1F8503hHf4M1qlwgAmzRyBQ0/T2EZBnQunPjtH3hlYft8PiGf8fv6wbyZduYYIYb3iaUsfb6b1ZHzdg6DxWkUelGqZcPIEMnURg3mtnPZHWSqaBDJZgtKuNx7QpC2RNZYWgI1Yya1SwzjzzCO5HX5ozqbNpOzm66subK2rm+bJPpxMGbwsJMSfP844/bkydP2+zoRjt75QttdHDMonIpvMFgP4Rb+x2sfhVr+NlzMC/Q+4elFVw0ReQyh8Hagb4EuMeY4kOuLinZflr/BuAsdNRZKoI5gOJaUBvtsWutyXwiKhdF1IfhfHiGnG3ZDrwmkJIuAIYLo54B9oxa+DrAAK+ZvhBKq2CMIiLCx11sLNaeh9mSVff5QBDnTPsEGwGmqd3b1CcP20tfeKXNvHwA1pflXAIxGdBCf8mZoCeGQwVTHj6t7AmEuMJphJqg+Kw+p/Yj95A7CcGih7RTsIeLvePvcJ2hEjI6SqIfecylYNYwfFq7abRfZ4f2ZW0Livwtm3NEcTDMNUlXlsEo55PmZWyb9VwVAzl0Pg7Ohq1zvYR9+3OUcEydWfa8b1sZgXd2h1D+w//mPOq9OYNNiOwOG9/D2z4H7lMNqv0HnlcP7AHc8+rp/X2u7YHKwF3Hln0agKsezQgNGR4+nzYGFcjBIs5vyFKShc73ZZx7YnfJr5BBLRCXRkzfCB3e/mr1QtaVWX5HNJfAE4vPsm1QS0QejlyzIbCow6yAU2uTilbjUTPvQe1xoMLQKm9iYDoZ65nrBJAoE6DW2+rDM91jXpL08eg056Kdg8GqeRP1rfBOd8Tgzu7U1/RMaayosHcfFqnPSXnRu5UGM0ROMBlka+HflN6OsQ+7U8CCLXG7HPld+P8RBDwwFMjDKuUFNCVrbSzPWRrU2sL3GGhVpLmVP6Kaer2RlsA7xn5HP+ezYlJq3BTuCSsZDgqfIV682ori0uN/edVunp60119/rR2fnKbx6iIcVgYAxp4pLRpwcwC3XLoBzuntQMnDFD0skOGnCu+zL1N5EKIdZUaKwXAjXeGVLtVJdhMs9nSKsCkHcDW8y+xqyvSbET49mLXj01MPpbQ8MQd9BvRsdnsU3KatF4t2ubho54t1O7p9z8sHXDULKx0B6LEtGH21N1kQA3HOtlj4qIMzCJb4vHDwhCknUO99Z4qX3h9UYeR80jzz71G5dL02phNKhChhMEadujKnCKsCEKJ4eop3eDHrktOZawBzGKA7FSc79qnMsVBjpTPF6unFZz1HEeUTrC4XQDkWFgQmqOLI8gAqGC7D3Rwl7pAR60QQ5/PU9tTYKPHC8c2z9tLjR21jYibSrfT9nVwp88K8Acx3RJ8KHSYFJVkZPWqcBeV8Qf8AdWgvxhrOflOotQBzvzzRFxnITOI+Qocz7FSbWD2bBKZzj+yPv3qvBN54VfuV9y/bHOkKhSKMiA61VJtJKauQofxov+eYh79w2ErcXWcw9kfljoZ3KruLy+pZAO5X/oE5iqj+Gk+Hp/E5ttm0392rUNbpsP/9BfbAHsC9wM7f3xo9IBETGCN9mJwA3bUqlO/+pJmQSVgyNOhr8nxu7P0BMPRY1vCOykaoKPW24bELZfXHWzWu6zXTMOk9p2prDVushKAYkCHQdYNQrBU+FF1SzlD2U868nsmDp53nK7+v/D+cgwH4KjimrVLlmxWq5kdfaMrLfbvrIO6BqeZC18PlTC7UHyTVxaTtwN26WwCsfEoyaQAZpdtgCqkrGBrpvnkaKVVt0nvNn5EMg0DTQLI+xADcsC4gLQQiVFKgL/At4xdRXAJ1Fi6XQVvVoHVCS0Il8BBwwOvcRHvZdYUxsdeVh7O9Qw2ZX4xTMpJhAHZfTbBnQiTHJ8fty1/6Yjs5PWUVaSPf1l5jzdmLZkzPqq0X5+3KmDeT05/OIA6yWbsQh5cUIPsGkJt5hUnQQLEwan2VnkBOE+qhwfGycfBl4MCex8AYwhhpJDIs0+aa57sZ+BqP2vzwwAHchLWiGCMHoECJfxMcuVhdteOXHrX5yU3NEtZpLFQGgZlAxphUEZ5h5SUJEJCKEhQAsIQHnKw+VwjA7DNeviB8KgyB9NwezIW15cIxBBfFsCnAwpBXhTJiVOAVcLVKFaS32aJ6fIPp0kUgaO7SazCclT5nQ31Rok9guOAMMAYKBcXjjGCJlApygrlzoMY8U7FTyvHztruep+92E7umsXDubxi10XTWbt271+7cf7mtKAwTy4hLCNMinVWx2Uq59JrnrLl/4fAjANcyDeeCgK9CpXnPzllZ5rReF4frbSz7QLSZABksYCrIDv2VhICdH1NPXM9qvaZw3KFjSOytCQD1RF7uS5FbJ2aYzHzHxLrDqO4wqcBZCTy1zc9tbwz3On73nbevD6H8lb+/oCBRrkvseQFJ9wBu+1jYv/KCemAP4F5Qx+9vmz1wHYCrgOczATiZqfQuV0CjwwpnIL2VVTltMCAVSA4BXGX4ShZCGMl5/TTE43As6mQ66LZCXwS+/CTCZbtzqzynmI8tAFdZrcyUyKcsAA8mqu5BEFcwlg4w77XB62Hj6i0edrU74wBkAv0uEFABmQyHeHIxX5TWLy5ZN6JynHeQphIy6fqsPG2AswrY0CMB0gKgMtem61u2sgv7EpCT9zxDxFAcWaGUbJRHEBJQ6CWFutW8uCJ2onpdGpOqviZWdxfTUaEcW9mFq8n4qwMdQKZoD8T4VqEcnibSqwuVR9q6fp2rTZsfzNuX3/hSO7txMxhLk8MHu4W+X68u2vLiCcISR+M2m84csKxM4MSZOrBAqHcmifxaE6+AOhrAgKYYe2dogsFCjpsV682agYptQ/qeF7Fer5ELN5l6zpSFMhroOzo+9lA7NxZZmN2i7SbTcZvOJu3840/aZZu10/uP2mg2Z14SQ+gMSPB7iqfTmJqIAnLcDGSZMqSpTaJQtytxUp1Te5qDNyAsf0r7jDOV/n30kZg1Y7ccj5myZ9SAQy4lRgCspFQbkyEiMHKWk7mbfnkV8ZZoTxZ+1/0j/LCUTACtl2ya9laxa+T/vU2TkbGbZPPI2oSjS54Ivo98TAMnAPow5hE1gBB2zrTNlc8vSx9G6OaoTQ4P20uPHrXjG2dtZXONMp7DsNAAXFpUGAjcg+y59tZYa6WdyDsc7BXcmiQQk8xlAYtlT0hYkWxd9KGeU+C5bLJ+XwN3VOpUu8GWD7xgegjt/xKAUq5dCT/3s0x52WQPa1g+nKToJhmfcAAhrBS3yNI9GU2CPVTf7+dMEX0pjJzvZTGfdcaN2jtvH1+bA/eP/9455wn6O5x/5Vz73V/fi5jU833/+4vrgT2Ae3F9v78ze8By4HzjrlTToHeeXQfuJ6mMyOtUwCYDR/cYArg8zOtJjAZUILebges/l+YPf6PrNgHcIFStAMpdEwJhiTjsht2TYT9kQIYsXFywMi/9XXSNMOyLNHQ1DnAoK/RMifiD2m0B4lAzqH5fRWbr3as3Fw9Zt6MMZwzP8RDN4g3ahQVZ8ia1v/IgrkC1DxlFhFWKmmSb0VKvEyUGblj7T0ZPcQXD8IbhEKAqQvcY5shOqPLmHvZXQicROsXQwhKqxsvDYCwhaurjqMtVXeJ8U3mYyrvb5SCQvVbZSM1jiJQQ7OuGfhE6R5ytLQIxY8shg7Vunvg3vvRGu3v3DgC4gw3UNnOD62rdVquLtlpcuOiGMW8GZgK80SD3XC0XDknxF38eCnsEWxk5cQQmZK+staYSae3xcFmCcOWZ+jg484ZQRQN4xr5ZeyHsgFCrG2c32vTg0BkiLzBuQhWzeZubuMlo0z7+4KM2P73ZDs7uKeHKgQXqPXJ9u0VL0CgD3R0WAGyj0ZWHUBrQJWJlr+PZwTKy3p+HVyKvTfXc3CiOWmwAVwj349wh8PQRIrAwEOJA0UPZADb8/0pNLgvBDObHQym1+DAVgNnTbaC/M7A154wb/zGXyHpwXYGJU9F5LhqFB5ItxVwG62ahsHYPFIUXSyxPFZ6dWCL/tfDX0ajNT0/by48etfHBQYZqcmvSsypMuTqwYqFTyKjw4wyFzL1fPeJjkoXjEtBRGEbrHqBHBeaSU0fvJUrx9pUoFms2lFnlK9k+44IWqzRW3ZwLdsShWHZxXk4pBH6WSvWXZxsuy1zoUlImHKEFwMkRiecAhFL/dPs5O16fwx0Eymv4fglPZ9Pfftty4HaLmBiA017gfTa0SzwHbl/Ie5etsn/t+ffAHsA9/z7f33HQAxXAiY0ahgh+GoB7VqdWz2ls8kW+etdrur/es029FqrF/TL8xDSrFPpS7eXu0O3Ozgz/6AGlcktkCMldCb9kHyYZNlwcqlBbxEEWn+1O3O7IL7kfJdCO9bH6MSjGutBkWEYproL7InclvKXhVe0/VxFpOH2HLE8tHC7joYRj+fdkUA4RrivQaaT4L42P6ixwg5yhWQFAaBTqOVAfCn2HOmdJW1YvsdoSjAVz2cwohpGj8gElJ6XkGJoxZYY35hKQnxgmD2eTMiVBYXjw2TYQeQRRNOTAzKTdVednZZM1nM9aS7tAsYw6gN/0oteez/sA+H3x9dfbgwcvi34JdUdj4Sz37epywfkzdtXF9cW5v+5gT/XfLBeODBxsRKwVV+cMJMFi3xQEcbDj+VAWBjl1Rs1DFNlnBubix3LYKPxhdd8c6FGRztY1gN/Ga0YdHB15CKApFloI3sHRaZtMpm15sWiL1aqd3r7bRvMjg68MRUQbBODCEeFiLAlKseqsz6yEAvNzvGBzhjFa6KOeV981YCUxEs9zG41dYEWqnSbWYT9gflWjTUqn7EM6VXzOESQY0HbwX5xbdn2tB4WM21B4npzlBcbK0eoi26x5yqWUDAwmq5wp8Oso5JWKsk52Yq4ZmyiBHDnuIMiC4uQ296S46OtQwh6+16Am5NTW+2TSrkbjduPunXb35ZeblcAGK1fEhEqcYQVOYpW00Oqay7IgYObkcBD4E2D23UUOPwJpr+YofMb35BTCblR/8JeYWIH2Lp2g7gWKQBmAtYTb3DSqKEvNRdZe6msPAkWxF+zaRKiymWcTnXQ79u16ftSzWGewnGtiKMMBUx1ZrrSJvTrGYzRq77x13AzE7foxAGed6tcP65i55pyG/+w3f/SsLXL/3r4HnlsP7AHcc+vq/Y2u64FdZQQqeLDfn1UHzlQopbSFQ61nf/R3Dcupnxm+P2xnBXjD92D0VpckW6BDt4oBkDHSNWrYW7EaBy7ORAqRZ1+9ghVIlHDAPCS7YLi0TcvRL5ZPHk99yPuF4TA44wniyuM6KOmoNBx+bijJxZ0nYYC7aF8FG7A+YAMM+lQeXoU/xfu1pp36orNAktjTJRGykw+B2tQs4ivvtbz69VnZMcgf6hAc/qrGncLECqCKulgho052zucI4SGl2r0ryLY5u8LrK3fO7O8q0gE7PA24zpleGIjSxC63RWMe4C5CveQMyBlar60hto97WB4NVGE5dBVZJnnNr67a40cP26uvvgaAfbVxA9rBgQmXWNhau2rT2dQNcC/qvThvmxUKfVsOnPU1hCqQfwg2C+BMhj0YKYYIkoWz9wyMQaQE31lfrr3nHOTYMzA0EP2LGm/z+Ryhm1TYM7bNykyYHImxcfPDeTPp+bGVDpjN23R26EqHFxeLNppO29HZ7dZGU2ZdYY+QkI/VyjNGTiUKXETBwISe5cpYN2P3LHTU+gY/roroDEuKv7gyp7FOLEht62Vp/eVs4wShoCzFYIRfLRPg1/R+MtEU5FjCOcFacF40nYqnYuJciRFOFP/+IFzV2TAWQefsLCFyUHMEY2YOMDos/B8wbrFm0WVQbzQnle9LAJ/K51OoptQhwUoizdJEYOxRACZRPgElBZAP6DmP40m7mozb3YcP2s07d1HA3NtGcY6iKBl7JAFw3TMVqcAmR54inAwEtgLPfA1OBAEghFnH9ylsVEvW7ODRkgnV2uX+obzdeuZJFn/XdfJZerJt1+ti19zBWdpsayaYWbbH50Hdrz0VkfsehYfqvs6DAP/gcNpOf5DXiaGb3R7MuRLxmrzS228dNcuD2/UjBs7vycknZ4W3YdPa7+xDKHf23f7F598DewD3/Pt8f8dBD+wqI1A3Yvv4tQDu3Z+0994FgNOmO/zup4VIwm64/iiL+lYDAz1BQL+MOiN5B4DL8BkYGN3PkNnBQ/Ho6YFpsnG8QimsPWTfEodsH4QyFHQY428aVUkAure6NleGQf/9bG8cgoXyCbAYgDChoX1eZsswtwNPmK+qHQjsTMW3CtIDo+0AYX4oe/oRr0kg7oZkYe4k2qI4LJh/VTAmR0/ec3ulhkRGTbYQK2HIHx8i1PcEwFSA2sPaqLIYIXDMm2FR5lrXrM6lyrJtbzhC3LsnH65Tw5DY911h9QLshv6LyvbhqwDuiNdzQ8/Yty998YtuSHtoqolnWHFqhQja685Yrl3F0d9bGQu1aisTNqHXwIx1jBlCHS9NlMONY+NPoAzrDBXhrWq6Yc0DeNj7JkNvAFRFlxE6aMqSxryhGLnzJxxDZ8Vk3LdNOzw+8typyeG8TaZzD6NsV6O2WK3b/PikzY5PHbIJxAh8AKSwpIeXKEBen4xdAx7WB+1y5f+CYVP9P4Y0O9Cz9+wpbU8B4FIfOaBgbTdnxtQnRTVXDgBJ1dt2Guym261O+0EsRixPYZNdUKeI7Hhx5sLwVCVGve7GfNl7w+8ycN64nLsAd8cli6HOeax9D/XNgPGU44eyIFjvDjAIOO1vd+JMxigf8Phxm5+cYsQZaulPLaecJk+XQ82dp4SQinkT++Pgn0DH+1AsO/9ViKru659w0IpSDSgloJlc9p2uYTWkkg22/tyhkBzjoFjB4vjCuNS9bRDCX5i40tU4quy/rUASDAZYQZy3EapY7tU57gTOor/VHm44YhPhkcOb3YE68Cz6c47b2982APcpIZTMBfSrllBKG4Mfvfeb21vq/pV9D7yAHtgDuBfQ6ftb9j2gEEq39bgRa4MXsHoWgPvhu1Sh3AHErgdvOfVrGFmJm4hG1vfxOw+KAFv8ZQcG7OS4wwBIpkSGXO2ROHbCME4VDwAOGiJ8PxglAb34zPUzLQ7KAhh19kHIAcV05YMFm4awPw9H6mqibd9Hst6dtGM9kMtXYox4AA//9o9WRBLhjHmRAFZ8qdgi8fVq++nMV4kAQWS/jrFxkyy2C8BWw4nK3KFpr5YkCyaCIPOIfNoI0JewNdgIyC2SceOAJMQnIC7ha4GGudc6yySbYJ0TIHin4crFjrtmCLJeGIFbbzsNygXQYqsgm5a4jxOGKvOZBNp9NtEgfenevfaVr3w52DDL7TJDdWRgxb3pLEq/thpw5+1ysWqb1dKLURsTZobsdDZDLa4riHWAWYKR6ICmhpP6nCZqL7liHcXDflIYoKtNQt0iCnz79R1QgMVxVmw0akc3TtvB6YmHT5oMvTFYBqQMRk6PTtr0wEIsa48pLwliGz5ODl7BGoo68ue4ZO6bP1MZYTFozuhehhqkld6zH7RBeZsF1HEOVRVCh34EdsAqqEPoIKeIvagvlD9n81B1CGM1WnskbKHwNb6GWZn5eGJBY/0UozzD5NhXOh8IyiqTLnYJWEUhw2CFOtan7DH2bIpqMCGTjTGtN07a/ceP2ng+9/FLgidzsjIcj2u8U5vt98JU8az5bxhfAMgEZBiDXNQSNsL98nAJQMh9wwFGrb/NzwdrNQRvvFY4CRoAMvag4riJY43AS99z5prPU5w32J+wf/p4kHHXud7lpcfn0Id1G9Uq8agaRkZUByvOB904nVGxz9kNKTyjzV+h67ZfvP3WsYdR7vr5x3+fIZTWHyWc35VKsVG3H+0ZuL0J+znpgT2A+5wMxM9yMxRCWUHbEMhdXwfuL5oBuM5zJyO+eOPk7euMuuJBzfAUHkD0EEabqLoWUvlyO9aTJ0/7PnyEZ5RcuLUNfpC7waoaOhny14l6dMnfMs7zGHNjhuGO1bP5afPKgRpBGW2bCH10k8FPrYIUC8jGtfui4fp8Nx4D8BWIiuMTRzE/V7/rB/eO7+s7OOyLa7wooukc7/ogqhrgezISK4BTvajy5GSR6I0t0ttDTlDYXkZwgDLNSYI0N7CriqBYNwmYgB5ykKZrgi2CQSpzrqs9WJzQMmRhLGc4GvKX8MEMqeotqN6ZjTtlP6PfhuvNr+BfrNeCG97b4G/hPQubO7t5s7355tc9f8y+c7Uy4JYARSIhm9Wibdbrtr5YtLZaOXgzwDCeGcDLsEkT+AAJL1EPCI9kaGzmqApE18NPv8tQtPVoqocwQsmNsK4cKkbIQMUcOjg5boc3z9pmajlufGYb09Gkzaxg+WTKdWRfhuBITGv+YmUCvFSAgU0bewelKw8rhcvE8gPXYC4cWCIEEMIdVkfPQNcaIZQcNf/XlxDy94xVE0hQXTHsAahHKIVUiMPASE82L1dS5NxpHutGZQY4EKYBrvnGKQBHBMEC5htCmOXkwHzSCqRwStxeeWkIscQeQWDIgQT7SNYscgalSsjQcM/PU/5raxtTFD272e4+fNjGNo4O4MreUjeEMs0DYCWWwHNwFFS4HPsr1Dt1WYXRA3Rmvpt9VmsdTpi4WoI5Nk2CRNgq2WadTwTj/jol+rn4Yxs29lRgrgNeZYHkWHAQhktd+1st4l023jxHh8XGCwLsnGGcwfVt9q+eUeG9sf9zrndsHOeQz1fHfWTgngHg5CAFY4v5NaWIlw3cj97bq1B2Z+r+jxfWA3sA98K6fn9j9YBCKIee0up1uz4H7i/aD3/wl3m0D0sDJK3EU3Pg7vM9nRv1wFNZRygMu44hxCcqw+EG6kAREAb4IFxSnnSBGB7qAnNDfJiHVTVs8nd5kpNZyzC/LQ90eTABOAeACCQiWGHeiwwpFsstNkpnxMvbi/Oyg1VpVPA9sXg6HGUke0XdArrDwq2IQr+r4xU2WpLzK7jQ+e/+04pDufPpkFYejV1WhiT+TZVLC5nbAqZD97HsvQg3o+Flz+U1o2WM4YPKcxOod6hgIXExPyQsQRl4KlLibcG4gMAgb4JFQ3vFSskzjv5n2F5hawXoFC4mk9EBQxHsiUkCN7wbRTLwor9kvHKu1TBkC088Oztr33zza+3o6DgKeBuL5IILXjx742GTzdQpXcRk4QW9PU/OQLgVcxZreUng4QqQCDGECIHWgCxd9KuYgjIlikF95aGULmpD54CADsJ1UfhZAMw88/bq/OioHdw4a5vZ1PTuHfytlqs2nszb5PjUEgRz1fngMVi4MKsGbB3A0ckg0RJXnjT+zmT9TcCF4XTYVyRswyLgzPlDP/C5HeiqxmCyPFCvTKghngc15q5Q3JugVWDZXpNPJfc6zEW7Vg1lt1eD5UsCezBvsaOIadF+FHXmuA6sPRpXF2oiC+PAk7lOlr8ogRU9m/ajYGDoD2I6E/PfCNSnk3bj3l2vAXfl4A6huQE6AyAIG1Zmius5lDdzuGteIF0BeU2pgHItaX4GEHOHBA6ZDsLVfDwCs9wStC/0Ngb2AZ5Z3Le8v73/6rAg5BZnQRXRKu6Z4izSXaqfTaIxFYTnMzH0F/i+nJ+J1nBmwfGArV75mPEA3Ta0y4HbP33ulm9ZCOUzABzOCnMoZKfotT2AG/bq/u8X2QN7APcie39/b++BGkKJM6PfyO21TwVwaVXs7tWdBm8awdtfr66/DH8ZXjwPJR6MFYCUMxGHEI0lHciDz+ozcU0CoSFoqN5QGNeZAuCfZf/pe7reTiBHDyWeVhW8KJO+K4SykHJS3gwWqnSZbyzV+15UKZFAnwBz67nrHNgB2GIMAvwSgIvjYJgr5ODBPoUAjHBcAXPWFryvvgQgQb8xt9KtdtUpC1RbrA98H7hFLBCNLhrpAmv2iSjo68wb/+bnMicO90eRauXNqb6ZjLQMkaxzs9hdAwOJxbtrvwps+RhJaKC7GvgEqbOVcK4KuN2c9S4ocvBxmTSGDFyc3Thtb37jG+3k+MgZNmiZFGbK2LbV0nOVTIXyannRlucXMDZNhMSMdYZM2rhYaKX9Z71i35lMjfEiO2WhhFR/yULKCOeskVi+B0xguIMlUZijVged+CW4GDXEJl5o/ODGzTY6OvLwLYitrNvh8Ulrc2MZqWoXW04WHncj2gVSUDLAALzVkLu8OG+r1crrvTnDyNBNB+AEqCbkYg+NkgqXkP2nUW6/+zozSf1QN8U+pBIMWPZ4PrBw2LQg/GGAGIXONS+UyybgiIXCQVY7yDK5lL9YZu/rDK8VKMLeNSgPwMtp/cW9CFy1x8F4ISCnkwG4DmwT3sPzhoNGwhaFDZMCreUw3nn5fju6eTNEYBTqKKfGMN6vcOHeap0jcqTo/jnsBbjT+vJM1/CMmZNB/YmrY5uTA5BAkYBZ6xKYQ+xbP681PnBciMbS4eQqMDq88C/LIJRhZWBFfk7tgshjYSrFhAYHrL25B7gJMVMgRlEoOrcA/jE/BOi2zl+WtunCuYcf4usBnoYAACAASURBVNaslw3Avf3t3SGUv/IPFnDSuDotWokzlv22Z+B29e7+tRfUA3sA94I6fn/b7IFhHbgKNMR8PVvE5CeR5zD8bvX66WCozF4cgAU07Lq/7Jyh9znBVSkLUAxcnJklozuYFRV5HsyEcmqGfSmwIdATQAkgqNriLnffGecF3QkwDkCRyWdnP8AgU55beEiLN9T7ItQph8IqHmAXwAasD2xEiTWIEcqIGZVj6EHzMGxnFwDtvxGWX4S42f2tjpiej457/6CMOtmgySL2IiViu0JgvtRZwglPu8dzrzLcSTkl8uLDqKMBx1DIyIERQ+KS7ciVS7lxFU+moEnnjS8UsCYpQ8eGjgA0Vd5vhu2W6Zf9SzVJBoIJ2MoIVZ8D8yrEUKYt52P1iBS2wNpkYZAnxyftW9/8Zjs5PXaAZh7uYE+uLGxw0cZiAS4v23q5aEurCzcat/nBgX8WYZMWVmjKiwZwWptOUZBbzJKDErI3YsYrP+H2vgoHE39reYB3pAFHkGEgC2wAxn3SrFj3zIrEtcnRMcQvxmOAydEEf/saAGsUc9/H+JJR0ixIbqGhJolv+4Xl9a1MvGXNunZXIcdvD2rAylongOU16PxrUI+UgqYKJPuzez4bcvY8X5A5bghrdcF67lXYefxaqrWnacYHF6jyXFEybZh2clrQUSC1SDmwCmg2+1jlFL2nnU2UF6YPB9TadChj/WTjQUo0QoKHDjECOesLB7xOUl45SNceidqPFqA6aoenp+3ewwdtenjYNnb9EB3KcEiFZW6fJQm2fKow/NQfK/LcsLdWBUjvOzmJGO7s64zjJbaYrr8IwQRhV6RhOKm11+oa2nxtTovJiz1LaD3OHF5EzJN/qTBxuGh133RZndgftLrEXzNFQHUWdf4V52Cex9o76AuTg25Y2JtrL9atmj049+oY8QhwYA4Ad7TTBPuVX174OrP54vOG5WUqI/mjH+5FTPb26+ejB/YA7vMxDj/TrbAcOBmP2syHB+QzAZyFUBaDMTbbsOflIUxz3w6aLDSMAzOYqo5BUBhd70msA6ZFVEOu9D5INxr15R71sBsuwjwC+2lRWas8q8zDns8VAK6PTXnm/IpSADTIAWh6ERMc+mD34AFPerErKE7roILP3pbHO64wKAOitA5jkIyibpTYM3sbTaKRUZlHPQcNjhRKkPIZDAQZfij5k/W/nJHz9iGMx39KzpMb5MNwStaHA4Cj7L8b6Rp7TFEpyskzjxAwmGcuGiEPuQtKZHHmCL1kCKWMMZfuL27/DqPTgBUr0XXsDmN3ONu63BJ1A+vZVdZFUwMju2OdVGEDAx3rdTs5OW5/7VvfaienJ66u6DWsUTbMi3i3y3WbTceWCOQFvVfLC2exZrO5C8ysrVacCZwY87Y2af2Rlx0wwOJy/zTWvT8Jhj3LSDL3DJHK9mrMsPokUuJ/eIgaPmmiIgJ1Nkdg4DGkczpv89MbbTyZOfgZHxx6QW8oIhoLrLkNpIhC4JbsBPbMBFGMLbPPrReLttksyb5BzMFCBC2E0sCq1cKzfDcHH8XItuddra0MAEos+MxyBUpcQwACww+mCmqTmOso/J0oCwwwczFDHCPZRP8O56kAoe8HZHFUCFy5pn5XD1Flu0PwJlUrtcI9Ry4mJYU/vA3Z7xiMZN1qVHFcx58pAbA7vTzCduzlA9xYH43byc2b7fbL951NNUMfa37Mcgr96hCw8r2TDhNs9WSa2Kx4j2sUf/fOO6x+gl+BvQLgwulSHEBYy+m8wb6T4LdDWQGsinewPA7y8qz/UdgiHHAEn/JW+HvXHk68doTtYn6Fc4vzoTub6U3rISHP4jLygoU6/yK0W8BuRymfcC5x72ZogIN+A3Bv/eJuAPffGoAbFBuHMwNOG3Nc/vY//Y1nnqf7N/c98Lx6YA/gnldP7+9zbQ8IwNUPfFYA9967P3ERE+zTO8QVtk4cnXLVD5+mahoM+Zsf/p13Lw9CCYDUq1WG77MAuNp2GQE6gLRAVQw3QEsQawJVxFdk6bZYuF29H1RDPmt8LF4q7wkkyZ3J72+Fr/Armb+QvePAmewdBk3jJhyCJ0b7Sz+bQUx3fR9OA0OrG5/6XJR6L3ae37aCGsjE11yPDPWSDeI8w9B4qSCZliS86TR0POyR3nR5zN14kzgJQvuk6NeDNNbk8gtkTpzmiiypisOAh4ciARhRMbUB8DzMD0Z7AGaxaTKIhtOiQ4ccPE2YkieXU610WJw0yK86PDxo3/zmN9utW2dtszGZfBh8yPO68N6cGDhYLhzAmaE8mx84iEOh71VbLRYOaGxOWcik6g9WAGcDoDC+3tMvd4vYDoyLlQ3wuWEEj4MMAMB8TNQMqwp5/nF7/tlBmxqAM9BmgZgHx87MOTIlYERf03nh+WX24FdtY7ltlyZgYgGc47ZeX/gz+vywfDRjA8gVOnt2uXIg55NS1eothLFt2nKFYtvB/EQUAJ5CjLAbpnQIKHdQc8jhrACg/Wt5hh46WicFBtWApEZauEJrzAGmkCQ7MWYFy3j4fbweG+aAj1NVVaSooEo8ICyULI1HuXJPNyBNZ5bn43ktBwESsSl2U4J0B+DYGUbTSTu7e6+d3bsHFVGuJfVHF+bA9/y2VDsUCHNgXkrapKqk3YclLiq6YtOxzCm0Ef2OOel9wlBRzB2KnQStpJIRBI/lMNJWqHp/msfVUVrDxD2fUGxZmQMd9ItBLgBN/jzSqsGOqa/c0aZxZQOrmrCVSOA601aRMy2Dsrstlw9T21a/CyckQ+A1b8fj9ta3D68FcP/dLy+jPiR3pFgziibZM3C7jIn9ay+iB/YA7kX0+v6eXQ9UBq4eMBWQPbuMwF/ASPU6S8j7kB80Pex5yzxc0sDEa0WXPQ4HS4xHLP6uH/e0k00asogCJ7L8YccUMFOs7/iuDry0GP3rMkzwMgBGZeQcaESYYx/WCGPqGpDmBkQRPMHl03Na/oDTnj2q2KdBQE1v3/VwuPdN6xb0YEd/C/0lmwNAVEFdsVDY/uTP+KzhQae3PR31AVgglgEVOu88GhjqK5n4aFGYidtmQyTaSyBDuTcqwE2jWXk5ClcjeHPGrgicSD7cjdAAWWT25Gkv8BYMD1qpoevdE5w13O3T2BYoLjM7lkT5cLWQZLCqNhKqoLOHSjhnmW653vCisUPT2aR9881vtnsv3XW2DU6Sif+u0MKr9bItz5/43DWREMupsqLe64sLV2dcL1cARiYQQkBqIX8OuMRmltp7ct0k0w7g4E/grJHIHBn2BgIAoGWge6FvMlH2u2EB6/qJqUxazbjj4zY9NOA2a212YHQTQJpEgALAQXTEAKs9r7NwLtcPpUQDZ1aEAKG0VibBfjdBFwEECyG9bKv1ypk5Dyl1gRcLq0Sx7lj3FCtx9lfGuQuOJJj0GnosF2DfkwhKzCPX4FEP9pyJ942rW2ZfOiArYMqxTlH1i/Be7k1yJjjgYx5fNdalCp/RfWITU5TF+gFtYT6fcqgMlJOJRLikBbSiPWILp7N5u3X/5XZqDoWSC5zPv2tFYd10ThQDnmx/5s1p9xDAyp0QO0syd/q7Rm1oT5WwEe7J9nRM3O582OpQ1LXCF5OBFHDmhFIlowxCHVkRKmjh8Dzp+qkOHPclhA6H1zHywQMEE7FvReJg5LpTRjuxjFcJptjlwXJzHpZydN5en4Sj9u1nALj//pdXDGsWgRjZbxzrvQplOS32v77gHtgDuBc8APvbtzYEcBGGUop9XldG4IfvoowAzgYlO2+HuHWH2ICts/cU867xwLnTh9FVAiJ/LyFM/HIYiO5RTOu3HsBiaTqCsNoIA7wFsMYDUP1ShUCYy4GDdVC3S6p1FTBS7BzhgEWJ0/rCjFQe7OiGCo9wDnoOnICD2lp3kwIowigpkz0zJBgJhBGkbHv9RhoO8sOG8ZDUUZghzlIA3ZKZGyNcSmOD20SIJAoES3xEDUToVB0CmRD610GfFB/5STdwNeRiQMx4drXEysqlMElVC/RQNTEkDFsTePUeKXXiekCZcyxdEnzQfiS7Z+r2HgH8AcumdSNlzs5alUFWAKSMy1B2HVSBsK5GTtKofesb32j3XrrXDKihYPrYkAuLxa3b6uK8mUjHgRXIns0B9FaLtjp/2pbLpTswxpZ/pnpa3ucAQiMDXmHoUtZR+IPqlQZyfEmp/AbrHzqWK6qNmucRKmwOlWkCZts7rBC45by12dyLdo+NLZzOXX0SoZEOGbgfWEOgKgmAZgAObbHfvXj5GqGaFrLp4ZAeYol6dwKdFubnwI4A076zZg6lhIIcpJDNAkBjjUeyYt4ShXgz/Dfna7LOKV6Cz8MeTvrW8zUJmOyeApDbc4zGNZkvOSg0W2Vnd+UxMMLuoBtPre6fQFuGOlcHGMIlc8/y8NTCTNtYwNFh+z7qDc6Ojtrdlx+0wxunXj7A1/ZI+XyDUzrmUW6SgaN8zhmTBscfdjKJhySAqWGUPhSMFDDwHXAP4RvJbqoQtl4TWi3nFNarwF3mEYLVpKOloLecxcFVbjlkAmyX71cwnrvmoJ/UEjp7YlfvN1Z+qXZq9FpcUO1MJhIzBhEwLoGEE6QI4sihm7s/+t8YuG9fE0L5TwjggiWvZxrDWvdlBLbHef/Ki+mBPYB7Mf2+v2vpgaEKJTZixp3z0LiegUsAF5xOyVFK4IYDonp+BaJ6sJanSw0z8SMlPMzw8gIIMPSjWs7+uyS68aA6eHRPvnjtPIBUeAc73KoUsKhhi8jpqOIl1UgCkwXwM0CFdncVZSXgcQ99yalLTyu/rb6ViEm5ZMUAAFEFppX+GTIyaXBUichiiAyglDpNz1PHVOUCgHUFCJMNQLPydf0OoMrtkG3VvBiyb24Mkr3rvO+wMzHalB/3cY/cNohMuGHHHDcV63ZD2nJ1CNQip0Uqe+X1atRVIFzBlcJ9hhv8cN54a6t3vAA4TInSGSrVIERQDbpavkOvl5hTfIWy625gt/b1b7zZHtx/yUMiJ1MI6YA9u2yXqwvPc5sdGHibAeRY6ORq2RaLcyo1Tn3MULNMgM3qp0E5UUlg3hcaW1uXEuaQqiYG30MjSUOAwUPn9CFlrbXpZOrjn7lDrGE2mrSNqVGe3PD8tzYxAGdiGJajZ7lyJe7POzeBmZWo8Fw9A6lesBuKkg6GVksXM7E+ADBivTSq5a1W67Zy4GtdZHXyLiGGIvaCAMGeBUIxqTZrfeegQXmvcQ+Jb+T+hVBfghoPY4QTpxby5rKHiEcpwaF55rsw+7sSNQIeOT+T8fa1RPXI2dzyC6+cLXTni7FuvqY43nJIBXjIQuM+vFbfbzKFsJEA0ggCJncfPGymRGmL0IdnJJYyt+lYT8XZVrd+1Z8DiyfFSe3H7EuNB6YX9wrs90WWpOTT4eyKGnL8ntqPs6Rfp3pNzraofciafwhDVW04PJVdQrm/ALzpEI09mmHFsY+qyD2WUDaJlKlHqHC8dzGB/Jq2zervjE4vAZRxjlVOrs6ZEjqiidvhN3vRcuB+8RdNGXb755/8wxXEgqKEjB4qmb3ffm8vYnKt4bJ/47n2wB7APdfu3t9sVw/UOnCwo4EKlHhvf38WBq4HcJX92p0flzt8Pf8KgIuQujx4y6mCX4eYaJDT5WerReLTsypnbAU7bqBE/TEYWAHgOuAD6wegQy3xozjZORpIAVKKEb4dRgk/dITV8Hn8QOT1Pa9ISe7Fq21OajcE86NxgAfwKTkOMoZlKA7DYOpGpPIESWcNZg3d3T0gJUBnX4DRoQlruU0e+ibVO/YhL2v9EmC5CAwIhCbA7JBdut/VPDm+t5QoswZgFOI2ho25cMAtKsjclwmI+oGljIDmi8DFtu8grcs65uHjHgAw2H8IcRIY1veqX1wshuanpr99xgziZJgxmnUFdoa5Kzlu2te//rX2+OFDB1QTS3hza3aNem+rVZtOZ210MEdo69peW7rypOeDGYC+QmFqB3dYaGHIA8CR1RKbxnHyUEVXTIGYhsIbzUHiapiSzsdmRBlx5L3ZPDKJcc0Jt5sthNIYFxNSOTx2IZM2nTkDB4xgipFi4OwxTX3S+ujKn9U+ZP1n5RScaXPwZnl+KCuwtrBSFyXBPFJorQEvlztvrS2t7ML60kHVwq5Z1zIZR99Tybyxu3Ctwtho33Vj28IyQ4CJIMH7C3uzgdKqhJhrGHPJ9zTuZZ0zjGDfwybdEaLNTOUeFBEghxtrvY3GbWqAjSBCYZWmxGnjZOUjhON8f2FOVcxhMmPWR1Cmda+Iz4PT23e8hECz8hNWaNDnr/aUPCmqj0fPWJ1jVcBIToud0R/UxuEUy5p9ObOCe4uakMHfJjMa+2pl3sp26QyV9ctA6AbzQ2VWeA6ofmQ4KjG+NZcZjiECUu61yK/LcFztJxlCKgBbyg2UvRdNsdDf7RSG2JvywMOwlTOg7lGDk2L7z5GFUB61X/wFy6fd/vkf/5GtVfyo3/G3QO6o/fZ7exGTT+3n/QeeSw/sAdxz6eb9TZ7VA9fVgQvltGfVgSshlGLYcC4P5I+LccogwDgqB8gjm6qwExVzLREwAXrKbeAEJRPAq8izLAdphLiUqJouL64EWblxydOpgioZ1+nJriAuD5tqvG+DN3wOwNFyR0qITQnB9MO/snd+UxizyB3LTgkDv+S66HC+bvyrceMeX6kc4pimW1cVX3WVCqQSQcsMUQ+AhcBhD4AA7z/6soC2AQ6HTU8pfVmEBLUBbBgimSxdGrgpG57haQZCXA+DqpMIlzS2KaXfEVaFv8HYIl9M3vWAZTKqS6fCyU0pdk42hYrV75VezVwRlnpQvw1DrQTs6hhKvCfi8woJ0Dk1eMLIQeGefqoWfu2rX2uvPH7oAA2s75UDtdUSSnATY7Hs81YiwJQXV0vogTDX6XJpIh8AQ/ZtY2Uc1JjIiDFVVB50B8pa+YjIf3Lm06Xo5RAZOUjC+CYARreqhh2UIMVCeZSA144zQDBxwHpwcrNNDo9as5w4C6H0vQiS/7E7SPHRWDMD8eu1AxNjHr3mHcMm7XXL9UM4Jxg5tcwfrzVn2wwu2XxaLlZwqIxNpdOYPAOcKFJtoDDYuyoFT9ALdVQCJncuYFfKQtzoH/FvCKOUact/adyDfS6MWDXMneFn+LEYsAgJpyPBC3VzFMp1VFgZ0DEjBaSCifA5zlIDmSwfYX0Q85TbheaMjeV4Mm1n9++3s7t3GC4OZ4TvcQSFycIn510dGXVt+OsKn+S/sXPpjCAIjdBPih/Jc1YBb0ZvEFjKGShHW1W1JLDB1lmUYLQOhVsD8EF9su7xuaepFAR2VoA5sdTumeBZAKejACuAIUBmvBbnL3oihFO4trCW4Nipe1SeqKWHd7GN2p+DeU2mt7KH9jELn/yFTwFw/nRkq/3O6WNov/XDPYC77jzfv/58e2AP4J5vf+/vtqMHXn/99S4p2jZOHJxpSD0rhPI9lRHYRYfJcNqhUKmwkTTa5GXLRvZMWaQRxAcKxuueTIduPEM8S6kXx8cbAjhdqPqm7bVOyIQsXOZqUdgElrwfY1GrbZc6Z+Au5bsxxJLgSxuDh9QUVpSILQ/8AuCiA+iNVTueNellwOAzw9xFATiBy2JYF0PIvxnGJAEa8/6Q38ZyABbyGuwiCwfoe3xg4FMzVq+SHQi3Ow0a9nHOz/TU+8EfdZ+S8XA1QYpJ2Pe8flcANjJ0/jp+l4FjoMSZThnd5d9kGIs3AJ3B7hSr1dVlkAXVT+Y60XUNTm7NhbBhBBD5HbEA8tR3BpO85SqhEczIpn31a8bAPYAQiIGyy1W7XF54bthkdgi61IDLyti3hQO9iYmDTEyl0fLEVm3kSo4KU0UIqhuDNgYUBfFxEhtDOXCHQpaz5pL2mDMe9GbjXkAnHBTMmSphoL6+ZMx6HYpxm8zn7eD4Rhs5+zbD9X3s4NVHoXO6GTaXbc1C5fa8Xp/NntUYxvW6TUYmUoL8N/+uFQa3EFIfSpO2R9ig5cCtmWsro9NLAZS8r1Bvtev7HIRZDBYDObCecye2nQQPPot4QtWTU56mAx+K/2gdiMV2Q5+sT7CyxbkQzgbN6wJy7D1nFanWGrYzyzBUHUx7Xi/0bkDWwS4Y0nSWYS3ZZzR36cGBaijHfDyftzsPHrTjGzdDZdOnjHGqAiN0Eij8VOsT21agotgrfe4NHFlDJs6+CrJLY0HwwvxNNRqAkEJOVfUy2NRMNHUgVsOZgwutpp5YNIVJartgmKaXaVB+GQFbsF4EsCXyIo/p7f0RZznmvIuB8TDoMVh1em4DOPZQFwihYy7OjwKwqhmgwggBjD8FwP0P/4glTTxMvpaWkUOh7QHc3or93PTAHsB9bobiZ7chxsBVQ34I4Ozv3/u/fn5nB5mAyXvvQoVyO55x+JVepat62ysQk+OyPwj7ayWUYO5C77QPAwRMIE6XoXdRBlf9qt/bGYniFeUHLEen85TyYDSwq/MrPaSq7dPfW8ZGEA1RkJtGbFyIITHq2QhhSSPUXlLQS7xNJsZLBcTuUnorlO/wWgXPEZojYBAeUAK5bggqmFN/4ZbqDYTHmQEX5lvYWw58a37TAOR6uwikJOXtXnt1XPFue+sU1UTDT2BUuVSSyHYDmEDNGQIZyXw25ROlYAmoFsm6R4xY10cxSGSHMAjKUeoBON5Lw6c3PtXFeP5e+ECGt6TGk9UokwYz/RmbWYbJfe1rX22PHj1wZUWbLmsLkzQ2yksCTCncgdBJA3deI20ybxtj2Iy9MlaOrBv6RfdmqKHnFCLfkNRmsFjOylidOTfMIWRj88FZOKkwhnE+8tpzLkxxddkMloG1Jli0rhpP2vz4uM0Oj9toMvP/xHAjYZaOAQIfKI+KJTTgaGGSK7+/yiQgJ85AV84BU8U0UG9hhJeXWDEG+hGOi1qCzrSRYXbmzvcTrA0pRQLT1kLQElzXboW9xoEw56xoMcsNc4M8ohw45NH/hQ2u5EWEY2YANfYr9GO/SjVHixFd1rG3XetXe5hKcgASAWBqriefD8eMRJha83G7+/BhOzg+cgGTAIAO8q+ZzpXdKrNdbRLw1VtwylRXXV0nvcgJ8jlx4wTZuaYiHF9HnnJTB6sudk2/VOYuit2vRyYYtMIu/7/svQecbFlVPXy6u7r7vckzDBJnQMIwwMAQxOxfQdKMSBBFRQwYMeccUDEHMKefOSGgKAqoCCLCEE2AAQMmzIzZmXndXd39/dZae+2zz63q994gvMf4Venwuqpu3XvOueees9dee69d70agJd+rvExdlnuTk/zT+hn9PGK8zGx24tD9nALOCIcu4Zt2loFS7wx37CuTjG9HXeBb5L897OFix6cv5MCl47Ruah6sw8MVgDvJ6r766syOwArAndnxXl1tyQgsEzHhsl+M6pMycKFCeWoA1zfNQu4NkSa54R4BBwewVYyC6kNU260aOHpEDdrcvylwpUccLEGIEPTiv713ykOI95RR7wWCCWBs6JQNaDC6SSrU4ubdiMrbY697hM0YGKaZlQIl8YuwvpJhiJVF/bOl4WOJUgMfeAkKl+7JsNoCIOzLlw2yagjKyx6J+WFTphz5kPfWJ2WGmiZ4iTse/2jsLQTRjYXqXe/hUzZskUsUNaCiUDI96mRKFKplgQgwK5wbhYnr2MTCHBOANEHPCdhqONJ0LgTD7f4q5KmwSoU5S9Afw8R7Wozm/rfD6iaGKu5D8ZCwDt7hQbvyHle0O9zh9gRYOB3EOlhcGXlIGBuyUSdCBAQgarOtRZ02KjUiVw7AJwpS86EIWf5kfgzCATYAjiAMAtYtin6rb8EqhNIjGbEKXtGmTQimKKQVkAIhkzZOD3E+iK1sb7eNrW0BOLYzwEewWBba0FwVw3sIcZJg38goQthkf5+FyynG4lC8UDFFX5EThzIDDJ20AieB3CFDJ5mBFjlhCtntuUUUOAnmUOAMYZHCvpLyLzmxDq8M9Ur2vwKBDOXTCAqgOHTOIXcIh4zvrPwUq5c+91grj7A7zeQ8IOgMR84aa+rh8wDrMafTeM+wxR76adYHKqEKEw2waOXRttaOn39eu/i2t5HSKfsRC7imRr6vjIweUjOYsQ4U5quDtfFZzX0n2Fw9Uj3cVM9+L/RdQV+OjccgmuA+1TUo8VLczlEBua/ZnQnTAi6GsbenwmrPDYMtYTwv9BnwTn+Jt6AcyoLOh6iLyRhqNCbrG/vpMPr+nbDhWELFOzxvneeHFkSPdHv4yQDcx83TAZhbkbeAUGt+/nOft7LjViPwTjECKwD3TnEb/v/dCAO4KZhJY/oUOXAo5q1XVZmsnry6rC93G063jBriUbap3C/GEJB+/3ITTZYjwmSK91XHKOwrw2+qQUCDL5QlKRQw1uvy5mRglDLoBlFl8wqLJewEJ4HFZl1yn3xcMnOlmKvz78haxaadOTBlYzZDVfbUkmfVtfyd51aV0XT9nmw/ZfSWs6GhnFaMTgM48iocQ9lHGrNeLqGb7TFzav2gCK/SLelS4A66ssBMNSA4d8MAotEchqwNMoK0uOcCbbSOxZ4EWDOrgN/4bxmvXQHV88uGrSekGTN77JNBmy4tafROk/QnBxaPuR0GdgIkQx4gz7WXdN/7ljI1sPpxAnBXXHH3dvlldxSYIRO53zbWpCxJNoqM3I5ykTa2mKtE5iuESwB45AgQEKDhS7EP5A32Kc9wQhTKPtincwOGehrjKBYeTOg6REwYTigWTqGKqh1FUOkpbGIG968dtu3j57B8wNpspnMTwAFsFAsbBa+jNhvYPxVjVv4bwCjAJfsLFUqwi2C/EB65h2LdYmDNnjF0ch8hpGbQJHrkebWPRDiviMFuKaQyWLjivWLtuKyVF1ECubipC2Laoph0ARgunO6wPc7JAJoZthkOIK/tBCQ8P4+uKWtxT6IcAZeDKFWSoacBEvgc67sqdJX5esF2TdceZQAAIABJREFU+RnCeMuZ05ln/j7AO3LfzrvkVmR2VeN7rE053UmWrkUpmDQGxNd9Jdmo4pzM8fAti7Bq34JlYKbnYGZ6bICTI5SGy6N9EAI6vQ92BvY9QYDSERg4Z4+m8L3OU/L5GFnKBHg5CcftZ7okVWdqMnKlZHyueekImDCjsebU9UeMokFpXD9shIc9YvukDBzXmMJqppOLkQJr7VdWAG56C1fvz9IIrADcWRr41WX7CFQGri7WdYyOYuAA3n7x2QZwpzeqdcMwUPBG2hmJbtj7rNO2TTcWbxMKgZGRkl7p9Gz2NtIwmiJFsyYW24hQFoEjt6mEO4bXmmaHN6yqDJmGXEVaMlI6eAwGTicRw1RrvwX6GTbEirCqJ7xcBqerYM6y1Aak3aApgDKZubrpq+82NKd3WYSCRUpc5DzGqNSAU8Tp4sau0egqijD2zHzaG10NqWQZK0grQi8OVmL4ZKj82SBgOBpvu4xP/yc8FyAkjNxUn3MIYBrTNbJL8ywBXGFmc27FgI2+ay/9Y+ja9JjKSFbXh2yhypB4xuu89Tw6qoscSKzgoN39bndtl9/p8gbgBJERGtm60RItAXjbR7HujYY8JYYKg5kDyAFrFQa4wgwhAKK8sTRAA2zsE+xA8KS1rW0ALYhaBDhwXqIKOLB+HHPywGhFntn6bIMADrhI4cp6rinzP9tkkfE9COVsbbWNzW2CNwK4ADQEM5TrlzPAzDDyIJHDxz6iP/M9CrhAjVK1zNZYHgCsGvoqkKY5gwYi/w1gU54J5f2xFHgQVPhXkcxmH/QF7g3bUsRyjKnkWAgHRBi8+S7UBnWI8twcolgLKDuvqxvCFcZUk6OvM5090jOj9LoY61hIHHiJcFafO50e6byKnF7n0AUAh4OgK44aAK4RdF9629u2zXPOWZCynzqRvO706IW+Ejn/L1U+Uz+kK0Z6f/C6aCY/lq4A9YH76xPk4YvyJTXHNtuU6a4C244UyFANP7wGJqXUjvepuo7G492jJHIwvN6MoI19KgtzXV1qaLwdXdPjY0fKczhs+MgQVsN/o8W4uPvt+eHnLa+31trDHg4At1yF8hOfdILPuNcrN8jOCpxnVUZgugOv3p+tEVgBuLM18qvr5ggcFUJZh+hUAM6+toUsg57fnXhFxWNHL3X3DPerdkO9fzaGqfRzmFVzzI3zpnrIUd/hBpbOu3nZMbkJpUEi49dfh00lFTYbvBWUBHibeolrfzUQ3tHzB8mupUfdoZoFOSbrF0Oi+lp62VDsRZxHXrPLUfe8wP7zdEEP4jUyQjUG8uJHLkklL/PvXmKBW3DUavPYZTci32MKNab9sEkio6POl+6h57008xTD6ntPhsBsgEMomU8kRi3BWzBxhP2R21PZuMSJqT5Z2L7iqbaREnAp+Y0Jpu6GVoYo9/nA3KHCtnBMipOhntu5IhKW6COUADbQu87XORf38S53edd2l7vcWVwMQvsAjvAbALL5TpvvnuDlEZa4Dkl+FrxWnhjOsQ5WjEqdEVJI9s05kAoDw3kBgMBYoSwB6oiBaeHLYh4EMmAB1Q6xMMFG4dmaIfdO4XvEMMjBg8Lj+nrbvuDCtna41nbme23z2PG2NgugGcImXGsiJM1y6xJNCYl2snCR5zffjbBQlQQIkdIQL9GoirEtcydGNgvCrwdr6GcyHDIJMEKlE/lzKuwdTEsY9mZNlatpcR1BcjshlJvl38kJZZY2nTQEeBvBZNo5EsZ/ti2cFjG/+hrVOS/nZSkHVNdxjTuvo1W9cFCiLOjF8xaXZj5j3P5j557XLrk1ygdsZukWO5Y4ozMWMBFC9Z5kfbpcBP3HNN9tIf8t3BzVgYf5VZ1CE+rP/dUe19ekXG/4GBfXSWlydaQ5JLU6ZGqReuVPjs4370F22vj5SHa+3sPS7mpgdmdQDtIi6BuePTvWeghwP9+409d92XNaD3HPr6RC69pae+jDthpYuGWvJz/xxnQkEcgF/nbZCTRvVch76dCtPjwLI7ACcGdh0FeXHEdgysB1FqwDraNz4K5vv1QYuCmhxQ2bNWa0M5TIsPJ33/TqtbVJqa0DAIrmjwxc6HqHCEkPBXFYUukzTyojaNyUAwR1pEHjsF+/78g4REZZgJaqmFXINW/czm3I0JJK5yWWm5j6dMlWZk8npsFdjfZgANjOAg177pTOm7ljg4iGfmUwZeDpdvewmNiNw7DuBmTk2DHvQgaXDOQQmgjQl01kX2E+RyFb3YRgJMd7rZygyMUsxdB1F6r54wLVaX3kzSZYs3R+MGgE9WmE6/zITSL5FHlxNOXiGJVXcLhZr7E1ZdjyoiWcq36mZquNLh1hg133tUPamHXJpQ33tQocDGOx6IPvoXMxt5i/JGB12eWXt3vc4+4aSxj8aAOZIeS3nZDK5GyzzZBXBoaUYZWQ3kceF1iudeUPAsDtosQAZN83FNGFsaMyIcDdnFTUNoo0B7OcuWFF8p7KewEOxXIh3HKzzTahKKm8NYZbhqEMA+/Y+RdxSPcO9xlKebiG3LdgQMwQMlzS4XvhFoA6IhQTwQyi5hv6uwf2DczjQdtjfl+IsbTDtusC3SEOBIBHMZO4pSo9geLTEltJhxItcTGHBGBRLkAOEfSnrIt2IADOpuBIZ9vs5NJzHMY1/i6goceZFuO75sv6WeNjrzxQr8vdsRQrCafMqKTq0iVqi2qUIURSoaAar6laL4FfoXKsXIk5cf4ll7TjF1zIccNIuO4l/y5MVsVSI2fdNxX+Jhaamnfota+G5anTff33c1oFTKZ5a31N1P4xbGZl8R2hTWltjKfLAfTbppxWMctdAGdxL+3RC7lvJXCLot/eG+ueWRaPytRmn6M7dhJUIK/1KY5MpajO8TvyYgrgPL69BEjsM8HAPfQIAPdxH3FDENo1UqPswYet/dqvvDCX1dUfqxE4myOwAnBnc/RX1+YI1DIC3eCzYaHF80gG7tnXNyhRDkbpEV7IcZPs+VDcIwYjREcKTJzkJk28pz6PShh3XKCkdFMQBbwNgWbR3zCOmWdVCmcn2+a9jOFcNqOKqtok1NLtyELV/n3Uv5JhCsMvfKxhZ6u58calBQro832yweINk4ZhAJ8eotnHUEBSTNOiTPMIitLrq9HsYzqAJ9sxPUTKTnMWR7YAAkt+CaRkHkfcFHereqkZShqS89n6AH8a06iJlF8uFqntBm8wa85TCmAmg1q5aCxGjH+pLBhzhMcFYEvxCF2wsrgxWbuJOmE0cgqXySzJeM+5OGecl3Mt+sVjCsOr/BuNZRqk4RUZ4FsZVD9HdXz35rvtDre/fbvXve6leRzhxBDxgHjJ4d4ugcj6FvLJIPYBcQ+AHYh0HLbZ5lYoJO4LoKH0AEPuDts+jwV4U+00PEtbxxTayCLQYeyzjwGwARxhvDvnTLdaAG5jY5ZzlvNpY71tbW6RDQP+mB3bZt23GerWESDK+CPTATGiwygOztIeUasPTBhz/eZtjaUSTrT5zk0sYI4w0L1d5Pe1thfCK2gPwinZrjC2lQcnEAeXBPpJFVOGH3ZArvsnJ4AFc6i6SSVJORP2CYp1DgJsUw++t3Fzfc89/634asCXMdOOC4zKcTSk6aEoxZoLY2QgSmYp5pYcMr2WI4FYlDpwFAXYODW5ilx4EQumEOPDchFiPfEDrgWzzXb+rW7VNo8fV1FyLvpaaax9KRauPx/Zv4mCbX0GK8BTPmwh7egwmni6pOkkVi2eG4yza/GVq5cfjhtTrquFwavrWlmmeq3NREcOoS9CUjEWk6V2iERwjVBvbny+faHYh7R+9Zh+tAlOkJyf4Wx0/92rcT+OtT/2AK/hJ9mZc8gylNT7XltrD7/mWHvoESGUH/sR/1OGSneS609E7eD9i17w66e89OqA1QiciRFYAbgzMcqra5x0BMYQynS3Db85bQbOTNtEOn7agLRlI68gjeKJkevfDUCu0kOTE8vAkQGOl9QF+0HamEt9oWUjE0VNVbhWQErMWezf8RsZYVJuy32TwEzvKptVvdJpYNBYiXOncmV4lGu74oR5nb5Lj8xkGP4uDDvtmjy83UBz+E21FYyYF74rv+v3pKseepzMGAZ5GCylfoExyIILufJV0MhZUM2tvHdmpNLzXQwlD/hgdNAI1ov3PEIjMXUy980ALkQiJPkueXSKcpS6cQYEQdv6Bg9DLAd7AAR7wGPiLuulQ9KGMKg0ktNi73Orsrbq2GjfZQHfSYgymDIyPf1zALjb3ua27T5XXRVlHtBnhC/uRxjhAUEaDG/URwOgMyiDGqGEQJTzhi6i9AArd+3uNBT4Vi6cQh2Rp7axtSlAFRiCjxKGioxbqDFGnhTBNIVLBN54npJTBdCAcEyM2007u23r+DkCb7OZQGJhmRR6iXs+7yHPDBlVDtr6+qHYN/63EzXvVIQbawdqvMHgZbDj2nrb3YVSp5xDrtOGkT2AkEvcDbYfgiw1j7UsQl6TnKpLozqKq3ewH6HK8ay7ZIAdIsnwmSFbsl7EIjSZq5GHl+q05Ycl9xOXVSmSDsbySKOrlKkvzriIaiATFwqW+B3YTpaOCOcRzj07dqydc/FFDM/F+PU64BGqGWjOZRO8nqaDY5n15IkVz0dd+70WJEhJQGJGqXLgPYQ3FhGBcJekSPAVoxJMayU4DTaFkyclQSKyYnC66Ibl3mVQ6DWxgjP3RWOi0urjr13cu29a4RZIx2RGZLhcwrCaacXymAdK1wzv252HpiPHWOjsG9CxPeQdfXrYI48dGUL5MU/472RG8auoFsrP/Dy9+IUvGlq6erMagbM1AmccwJlJWBaSNuR9nK0RWV33jI8AGLjpq3oi8ffpAripx1Ar/Ah8ppuqrl0P6gVJK3CbtqkbMf0M3YgPAAdGpVIPhUnRucO7mO7LMZBNwC286VV3JACdRRV8noHVmuQx5LOXogbaDauHNHdh7nsFGFbjffK5N0n9tgCIeo4Cep0nU42zDiJQ76ck4btBTuC3BzvDOPvMcWs5JuH07TXgwiCIwweGok4+45bw0td71D2/XjYLU1XmkEOYPHcGAMdi0QHoIuzN4hZkU2J+uIxArfnEeVQn5GRe5fif7hPs3xsRFNA/MimjzPlSo7qco86DPI998zF0kMG/9NJbt6uvvk+bAfRIEJ9iHigngKZtbm1pWkOlcb7D+mg0zLegIrkhQAflyo1N5qiBuZvfdFPWUyPwamDRoGy5LpYZVjpJGJ6YbByBKABMsIBkvyN0khlsYRW7rqBDLTGH9vYP28b2Vjt23oXtgOIlYrUIQMw6EcDtNwBPGa0IHTxkuCTw6T6YN4A3lk3YY/8pSIJ5EjUDXdsZoAvMm9cUKFWqO6Ny4hzXC5ZtmN6hcsiVJ5hg3xrn0VWj3mFtS6dUMF+VcerODDmQmGfXHxeCMjE3aADCQCO3Dc4Vs2v7obpbrROLOpW1hyUIgslEX6HKyT5P5iLfx4LA+8Lw6XUKlxw//3zW8KOpXlR5eZnqSwwgUJc07wcLjNAAOk0xhWOv5AvaATIsk+GAXFiSzITHFwMD75DdFCjRQWIpuyOvOsV4zcKM+Xpjv1OJJULpC4D0YptjpH0k97pYpzRGo5k5BYbaBe3orLMvO5uRtGWL0VYTW2j9O3O4yy2s/XsYygg84tjSKf2kD/3PBIN2mnoP4PN/2Npv/vpLTneFXR23GoF36AicEQAHzxc8pP53E5sjPab9BfCGUJg9hJAg8RzqW/SuLnmg36FDsjr5mR6BaQhlX2w7gPhfAzjtWHotuh3DwTcyB3XuVfCmTaQrTNqAqcaOf+twQuUz9MetS3dP8qfKDuoN1oAGBqe8gOqIjZXqkGR4Vfmg2+j+MH4bB9VQOns8k2WaAEYN3hhrqRCmsRyCuBaJYYzuUteGmiDL3OxVvHz5S2NXGbzpcXJ+yxDDi7lwEcrj3+UohEGozx0jpZYvnyj9argfygGUETTyUH4XrE0oSKqumMKHcA2KUYQMPGvEUUBDOTzKf5NxKgOlA7eckw7xLAWJh/GwETsFeVP39cIgFqPN8xzHRE5YHl6N1HqN6eQ74vzo/wXnn98ecP/7t63tmcRDiNWQAzanUAUYMLBvbR8iH8iJw+ebVHoU+7THXDgwbARrAD67uxQ6QV4crrG2AVYMz8Q6/+aIEiuCeYv/nIuKXESAqo1Z29jebIcEYPqtwjwtTynhEQ4xSgZsHmtb55zHkDwGbMYUpoRHVNAmUIQyJaexFDPRhnUwrbsn2vzEjczjIyA71L43nys3EvshFDE5O4OCwOcOXSPIA6tvdUwyT/m06qkNAOI8Ma2DUYMwGkxIa2GXvG965hheyTDF+qyEsmjk1VVnB3KOhZnimMqoRbgjxp/HATyF6qTyRbtgiZdrPdudC8r1NZ7Wyo7VJT7BW8xRrDBcl2aztn3ueW127LjyBnNd03rAtddOIzLHWvsGsBptcohdjx9kZ2OvKc+uVxY+u/0GcdwKsHPf9Aj32ox0AuQKpZWss1h9pKyg6+/7qPXojLobeanwWukl2OG+DCevsv4xNzjmmSccLKjnkoWd6HHpY5HRGcV5WZeIk9l7+ZNhiRqjMMSWK/ZhtoE528fQY8c6cI9cDuA+6kP/o98LC6BUB1dbay990QrAHbFJrz4+wyPwDgNweLgB1La3t9sxhCqcc067zW1u0y699NL2z//8z21nZ6ddddVV7dxzz21/8Rd/0f7zP/+zXXLJJdys/uVf/oXvb7rpJh6H/6yYdYbHZ3W5MzACtQ6cLzdlaE+mQvlLz/7XtFayGO3Q7mqUe0HvZMaUPDiqy4vgQudVyJs2ZLTb4UY8bxhEqUaZKRDhrUzjd2TqaphjB3IK6ZBRYnBisDICs9qHVBgrHyonBf8/giZ7afVv9+CGvzbBDYwetwMbfl4jDJ264XdA1BvQv492Jyh2ONGyu1ByCatlF+AYw+IQSTVDgia2zdJAiVMjx3BsZ7lm3JfRmIqeDBLcYVV3KygdBBYrkacdRnYXLzF70HOHwKwI3HE+hTIlu1Hml6y2YG3LfDN4raTBMET+nYF7/Duwev5umDzBqKZi5XJCmxvJEccMoDvCbAGujp9zTrv//e7Xzj3nWBSbPmAOGF5kUSHygfdk33ZpV0LQBGUFkA/GsDiAN6p6qlA3pPj3UX4ANeIwx8l6oXA3cumiziCYzgPVW2OOEgVkVF9ufnDYZihZsAmwt0ZHI58F3BsCJeTXqYYbQ3K3j7XZ1jltbYYC3six05rA0E0ari76zl7FyCLnba7Q0b2ddrB7U5vv7rS9HZRNcOisClxLvAT5fFJuzbDcUp8NY+9C8fQFBNBJwLfgE5ECpVfFLFcR4EDzL65U8h/NCtsp4+c/jw2s4jA/3kMXjI+eE0DijmQOZrQiLBGy1VH7UFM2xGQCOLrN0xzOYYWPZxGfDTm6Wq0JRtc2N9vWuee29dk2x9TrnULloh5cMLY93zXcP/GP7m9dVPX3xJ+lxzXAIJ0/ER49OAU9DA5D9vMZ96Hvh3ZiBRvGtTfKORSg3p/SMr7RVLNiYr16wfTuKOxOzorXK8s1OEMxTpPUvlh+dXovwuHEUjPyhqfDI31CXriivXZiqSc9T6/X4+xpChWY1mLi6bhbXyP7diSAe/y/9+AD96lGwLTWXvqi31y2Oa0+W43AGR+BtzuAM3ADYDvvvPPaHe5wBzJpiN3/2I/9WIK2H/uxH2t/+qd/2r7lW76FAhbf8z3f0/7kT/6kPeYxjyHQe8ELXtDe/OY3E/j9+7//e/u3f/u3duONNxLQ2Tg+4yO1uuA7bAQA4KZsVwVEuPBpAThtn4VBcZO7weutw6DCBvyCjePNY8i9ii2kGr9huGrjdn6XFSnloewhdVWKuxviAoHhQScaKp5eM0VOvI/v5DQuSlkGdIMbWIbJ5CNtnwHgks0rIW5y8veQLBiq/qwDSwm8pGERtgyFAlKJ0xZDnzreSPOTqWBG7PwLYUk138oGWt60uC9ZNiBqecWY+J6n6MsyoFIT8D2LSLo4l6MYZrmxFwvDpGIawb6/IUbg8gEI+4p6byrFFTlvUdxbgjdhxMe1Lbtv69AGDe+Rmbgps2YaqDJlcV/rg1wZPX/ue5ThUNXwK9bpgpFfoiU8X4bnohijALPbm5vtgQ98YDv33OMCDGBk9ucE3SjaTeC7L/AGsMWctM3NCLtrbR05cg6/Qh01MG6H+21v5wTz6dbXZ8xtwnGo44Y8NAmk7HFPAtuFsaYq4eEBBUMYjgkAN9vsaoYlxJK5a9LWUDjn9rG2dfw8NEZgZU1OFgAkstPizYK5QQ6WwBEUNdcjt2++eyNDR+e7aJfCaPf2JNYC4IZwSIQHigGLPK6Y1C6yjbduG0Crc+jquurnFeel2ma5X/h9Z/kmoboFLPKyeM4KeGFIaalVWFmjOkfk6OrFuzMvN6gVsc8BUMiAhSJiXAvPosMfB6dZmZ85Z4tDLdeoYOdZ53F7u82Og32LmoAWW5nmFKflH8I9ZXfJnDSH5pY9Q9EMZTsyeMGHlR4tiONke9HUMTPubF1UaIhWrIEOeiAn+WPj3sBxKhcy85pga4m1mF0sglFmBXNJchjnhBaeBgd4rVgWou1m+f76uU9mOAeEiLFvLzk39Af6yELe10C4ZvH1xA/5t4zLFFjsnCuZ2bUVgFs6cKsPz8oIvF0BHDxSAGAXXHAB/3uP93iP9pCHPKS99rWvba9+9avbt37rt7b/9//+X/umb/qm9gu/8Avtu7/7u9sVV1zB93/3d3/XvvIrv5Iez2c84xnt+uuvbw9+8IPbW9/61vaiF72IrNx//dd/8T+AwdXr/84IOAdODMnIaHnRPR0AN7FV07rmxj8k9OurNBaKQT9sFAnKwlqqhuxS4FYNH9WMYsHbOL9DO0KHXGE0YSAEiaRNphT9Jv4KFbk0BhHSlQxYL5Cs8MHO0C0LFR2YTaHA2Nk6x6axsee0AOIKEl0IORmdvlMasLofwzXThV6gXAzDwHAWQMLzRPHiYXOPmzWAfQqVqFe6QgfdPqVDLKs3t97hsHXCM1ygfVK1EV5lIN/9yd0xHflBybC5hEAAeqojWnAhwyU7Qycmrj/jzs9ijwLMTleAuphXw8q5Nmbp8LsqUb5sE5gy4FMHC35Tz+ExXQYI3eYK3sHAIaT+3R70bu2C884lI8b6b3xeAJAA4FDQe6fNQ5FytqVQSbLsDI3ciNBLgL8oxA0WDeGNLvO2tkExFOTLtd1dgkGqU/qBw9qAvDXkla2tMaRubX1GNo1lAxjGryLjFEbB8VkTbq1tgsXZOk7A5+LdDIKF0h4jMNfJrm2U4t6qZwe2cLftnbixHe5LoIVzIsMmD9ou2hqgl4qXEDOJ+YPz4px4kU3L+nR6mEbtpF4WgCAPrwCtxhXkxTwf/eyUOey1uTqNDKJk6PuJ6+sRQ1jjpqsGnvPMdDxYQzPmgrmm8GJJSodMmOuxjk+dbelwmDwQfamREW4DHH0BeAOwRwswFgadaq+Ot9uPfefHIdQRoY2wd8wWcg5Fw7xm53NXHrB0jA3AzVuVVEr93A+MNkM5dCI/m9orI1y9RAWMv9PxDuGuIaDR1VgrY7UMESMtnb1DyaJ5oeQN66UMfA3nEdZnPcFsuT9W2FQbekxkGZZ+/WxHOEQmyC9/Uz6vjKXnrMcF7NvDjwJwj/3XIpxiB2gFcWvtt37jpdOld/V+NQJnZQTebgAOwOvCCy9kmOTFF19MtuzDP/zD2yd+4ie23/md3yF4e8QjHtE+/dM/vT3/+c9v3/AN39C+8Ru/sd3vfvdrX/3VX83cN7x/4xvf2J7+9Ke393u/92uf9EmflL/FJgXwBiAHVu6GG244KwO2uujbfwSWiZhoXe/bwMnKCGQIZWla38S0vOu9D+jntREiA6XuGaOZYGBpw3rcRMP8CFk3bar9xc3TYXC2LOPJsz/6qAcxjW4bP0W+WiEi4SUsO2YXNglDaNxN+4dT1sbsXjBuA4kzsFlm5EoIUU1383nrgHo4wuBID35FKfX4KYCz+toylL7kOhybMPim992ef4T96D4WkBqGiwypamXJs+vaUzJebM0seSbC0HZIGMPvyMJpLrBcQBhlFm9iXheBXRjZzs1CCwOgdDq1+uRtavbQJ7JECWELNE6brBslcmT0PtAALfCXQxLHhNhdMXGDqXVh55j51ai2OcxLhM1nGfh3e+AD24UXnk/hET4jLC8RDDRUORE+CWZsc5vAic/xlFJGWCNLPkjJUgWw5UCBWiSYvfmJE63tITduj+CMRaaDvUTeG9qzsb0tVg/gkUIjKEOA3+iesJhvGLgI4QQwPHbRJW3OUEuBS7Ftmics9j1bZ003OFZQo46GMHK8d1HzbadtoGzC/l7bO3GCYBS4bm93TvVJ9FWCJTJy7QwAU+i6gMjXQ/sg5mKAEqXD1QernkYYL4uAHx4yP4irVsijEyjaIYE+xs0anAgBHhyKmqCHoak9jJwhkuFIMiCxv8fPAe6p1rb8H6OYmCMBKJhfF8eUyASDKuGImP9hwOdaGn0i40YWL+4PcvKPHWceHPMcYz4t7g9iqLKkgAFlRBhoDesOIjWj5AMPIcU6jmxl5Lx6DxFwDZ0Vl59wCRueVGtNij/ZuTYs0JNlrKOaiKaoz3dh3soy5md2eL4W9ojSjjI5vD9OHT96r3GfAu/cEmJNrEBriEPNsNq6qvQ89ASo1ZFWag96iVdKwHp7+LXHjwRwHwkAV4nTCMPN/rXWXvaSl739jaDVGVcj8DaMwNsFwAG8Ibftsssua9dee227xz3u0V74whcyTOWLv/iL2+WXX94+7/M+jyDt+7//+9tf/uVfto/7uI9rn/mZn9nuc5/7tO/6ru9qt7rVrdo3f/M3t2c/+9ntmc98ZvuMz/iM9gEf8AEEfr/+679OMHf8+PH20z/90wzoLHlxAAAgAElEQVS3RFgl8uRWr1v+CBwF4GrPXv6G+y/tKIp4Py9y4CQTru3HkuEysaMmU1nUKzNWva/2Qutio2HfQVwHl8k4lDwlGRXOVnFOnI0MnbZuZ2ECLGxxmfsWzUgveIDbZJLk8g3PYdTYmQCgfGuwY/BRk+19nlorLUadPyugmmbqNAfEtlgxiOoI+vcee27uaQTUpagUjE1AYIUzg5RuDlQvtCwdM64CS2JfC+BRvW8a+gwPzdDXCugMzkazozsGet23arRYnCDvbxjQ+J3ZFIa3OYzS+VvMmwIDpZBb2W0d+Ceo8/3wGBfTyPZjpwFHajAwbYpBTB+oasAVSKiRS7u0OkMGaLaM8C2X6EAP7UPXcA8A4C644PzWDlDjTQBXDghQS3ttvrdD4Mzct1KGQg9R3BuGX4aKJRu6znBAt25/Z4dKljwnzx8hhmC9AGgAJmaztr65TTaGdd8Ybglw1YW0ZmRcFHqIXDmUD9g694IGKEKWb7g3YArnnIsc9wBKuqf7bX/nBEVXZmsHbW/npsh/U5cQRrkHRcWNNeb6UbAk6ifiEniPOcS8uAA1ukeHzAsU0NMaRKdAcSgxfBJtidpWlXdn+YF83gWitb71OSmWP2ZK/Ou0Bsv+Yzz9N44nWAu5eTOfXh85Ls6RGmbLODsrs9t9OIlSep2uKeAIAzxz4QAsea83KSpzUJK81K9cbGNN7WuHcsTKSpJr6eghc1/tFMyeDEtQByMGob46w9BjDci+uuBL5sjFWbWohuOgj9m4c8Va5jXft6/f7Ulopb4YHTl9HSx81Dge3jfKefmQey2LmcT1Mgcy0gqqp6BD6tJJz8Jom7+ZOI5y/kZbHHmj0EvNdgK4a8+ZLn98/8QAcLYf3KxeR3Wt/fZvrgDc0sFbfXjGR+B/DeAQBgPWDSGTyHd7ylOeQhCHEEmArQ/+4A9uH/VRH9V+4id+oj33uc9tD3vYwxgued111xHYnX/++e1v/uZvmC/37u/+7vwbwiaf+7mfS6bNeXIAgjj2Uz7lU9of/MEfUNjkX//1X9t//Md/nPFBW13w7TsCd77zu44GNk9fDee19vI33G/pRQHgljFw9ffhmF1kGWIzpBR1hK50Y/4of2Fvhjdq7gyTQssqkFu92pHrZJu65FF5k/Be7Jq0NsSzdll4thmKVNQma16a9kZ7PetGPBk+M45VWS1rwVUf5GhVdbDSKbcKYGRwjAZNiUcKmfUCMqcAzoOQRkaxNsotsddalkaAnfTQl1pzUf+tb+zl/mVB6g50zMg57LZu/F3wRIacVSLTsAujmR5hi0BELTdctYbD9TIBEnUgU0JDPeydyCmy4ToAuJKXmUMy4tPs5AC+bPwtPl59UCIUz+G9WbB7AYmPhhQGpIYE87YUh8lQ3D3GBIb7Ax/wgHbRhRcEgBNQoPEPkMPct/22QVGRrYgLdCgZUZH+M3jD36H0GCQHhUmQX2apnqz5BrEQFuIWBw72bWMmEIbfIOcODJyZAObJUVhmTnCIXLzN4+e2BvES5MuB1asEQYyXBTAATgXkACQPpZS5KxBH9g05eWTSFFo73z9skBlxuKfZN4RQaqzlIGJIJUFQFGZ3vboAfD0DV/dLJQd6uGR1oGgkAroXRo31JqnMWN0gAuRaL0flWz2TRulKFqTTAlePeWpn2FLRqalVsuQ9+8B1W2JMHQj2eannMtjc8EAwNBYAHTmWzCHVuA3iR7EOAnoDEMspM/Yz19hom9idybrnlbDrbuRyNTyC5dldtk5Nd6L0e5X5ZkdUvYC+LgeV51HfxBpeml17kIGkk34Ze03rDCpk/uhXhtSXumw+OgF6dRKWqBU7E5J0nERTSohmXJO47098d+j1I6453h7xQecubehHPvp6eZaKiI/XLrO4KwB3kpu8+uqMjsD/CsBhwbrtbW/b7njHOzIUEsDqPd/zPcmeAdB9x3d8B8VK8N3rX/96Mm/3vOc9CdzwO7B2eHARbonQyLe85S08Hi+EUP7TP/0TP/+yL/uy9qAHPaj91E/9FBk8hGriHL/1W7/FXLkVE3dG58zb/WIAcF7Al22CuODJAdz18uiX/AE1sntop6FnA6ibIrzqWZ14Bo/qPA0KGz/OJSm/tTCFnZFWJV8439QYiX55M7XkPT3hkzpP9mwaRE3tifo+N9vyYXpGbYDVxtVNvgBEGmJhJ3Qv5fIf1uR2DXk/af61gB0nAG5YscJcGNzNYbY4TyWu0b3J1VqKUgCZgG+DR3ey8kvdEIyZVe9tsrwyqmVsyFjFmWh0x/E2yBPA+bgAfz3kMq4ThsSgXBfz1YCpGl05FBWsjWbclIys3GQ+R85vq5gkWbgC1oTXOxuZdz4akrcr3iuEjFWo+bv73Oeqdptb30o5YMGaCb/N2xzMGep1bR2jUaX6ai67cdDWMmRZuWm41gFvtKT/WaT7cB7HCewAEErGXwW82Zb1jbaJkLrIhVM9NomiMM/MLBc+B3O6rlw5ALjDtVmUMQjlTI8N2gPjH+JEgaIZ5slrzwncULwb/zL3b37Q9lDHbg9KmJDXl6iIhUUwrgR3CawEoFhTMNn+PjfTGRS+Da+GPE8wnQ6x5HdYv6bWQFmsHHYs0CRQlBEPBgZ5z/3MCrlQtMX1DfVQ9OU5LfJR7ZQ1+6aOoHg8LQxl8FZRg+cj/yX7rlDZ3AsQhgsAx1p0XdUTR+R/IQ5kRJCh1hOhKK9nQVX1sGOH6+cw9FBLdbxHZyzbT2q/OyDq65a2p2CYq1BJ+rIiEsWVL+oxA1ibCFxVwY469gMuLWt2WVu9hU5Zcq/x0220h41qHqcQzmRA+tbcnQs6ZII6kyqDoyXW4agryPWgALyHX3NOe8QHLWfgnvCof4kQbjkFOjCO/fZwrf32b/32UWbA6vPVCJzREfhfATgAMAAphDc+/OEPbz//8z/ffvEXf7Fdc8017clPfnL7jd/4jfaTP/mT7BDESx760Ie2O93pTvQqgoVDThteKDXwLu/yLu2iiy4io/aa17ymvfjFL2Z5AQDCL//yL29veMMbGE6JUgNPfepTKXaC3LnXve51BHoAgavXLXME7nQnFfIeI1KGXeNIAPeLz7q+Pe85KiOQnskjhqHnwS0xOOtvloC2YbMevpfVYm+0QpeCAYo8FhlPAe/Kb4eardVSHrsem4+29fR6RsikGbeALemG9MY5gLbJ5i2ToBfNdoimAdlRYDoSV2If7YCp55KMRYXrhjvtZm9niasbMVYCvZEdLagtwmMqSM+2l5QUgbjxNTCGaS0VBm8CcG04JcDJWk0hUa+bPcwHGq9FjMJ5QDjO+TBiRQJQDMWWgxexel/MnzRJB/A6hndNAd7g6K8Toyh8ymu9+HxwPBdAawkyXsbAxVBXr/wACA8O2xX3uKJdfsfbSx3S+SYYF4iXzPcI3lRfTWMo2Q7MLwEwMHBr/C9YnrUNsmN0LKD0AMIYmRMH8AOxkv0AUSEiA/ZttsVi36w7ippzZN7AEofxz/uHcMpQoNyctQ0CuPMihwq5bRoLAD4zqQ4jBFglE8iGgFk8wbapeHcoY+4r3w0hk7jOHAAuQsENlBgOSVZ/nf9yranTGQwhAGKGPupL3zbmBcai41BKf4/w3SEkuj5ezC+MMG2IBGnRCXGlwrzG3JEjSBdmqGdEItBJ52fVdQ+T/Nb62FUmxbTKQRS14fBJAHkWBA+V2MruZqhkhGa6JprWtnUCtwOok3pcwgFlkCbflGapQGSPaDDAk4OgDPyU+vE6zYEvwiSTdSqBWDrEQvG2sqkFeKQ/cri0W1U9JsFSV+Aav+FtKVZf3qvs5zCjuN/YMZmMXZlUZiJd7sFh/+N+HuMZwDaGJXuR7GXm/HYl5h6KXlH/koV84ggQqM64/4EdB3g7CsB96LX/JAdFrGd+JroDsLWX/9bLb5mG1qrV/+dG4G0GcFCbBHhDuCPKAyC0EYAMOWwInwTQ+u///m+qTD7pSU9qt7/97Qm2fu3Xfo1M2+1udzuGROI/C5NgdN/3fd+X6pP4HGAQJQUA+v7qr/6KeXLf/u3fzlBNvP+CL/iC9md/9me8LkDcqlYcyh5tsP4eNs5bilqnAdz06eqb5OmFUDosZzhPMRgyf6luvkUoov6ugpca3tGP0YZSt7sMd7ORRM94hCvZsK9lCWLT4bbtsJ34PvPE4vPqHU5jKsIgHapWAZSQSgVXI+OV8VADC6Z2GMDZ+7k0NIgbe39VWfGFVTLV5IKdKtl+NXRJntiQDBgsfan5ZV5huTAAUK8p1c9fvdjdAx8jwnNbOKDn2y0YSA4PCwBeepv3NUxkjXWoihqMicDQdZT31mu8mTWR+IO+TyeAkX2yFiFiYqO6/Dss4NWx4Ps6/Wwyrifd0ZbsDj0HsFiEfhC6Gz5DDwcEMXpoKLxxl3d913a3u9657e/t0WiiwU3Z/F2eY7YJZmxdRblZyD6AJMQ/YIZDXZI5YTD6AN6OUaGyoRg2hFGQwxaiJsRPABMAOcxJBEu20dbXNyl+ArXLQxQHD+sTAA73dX8f+XkoCwCgtt7WkUO1tS31SQC2hnp0ElghG8mcLzRbv2d4NQEc2oo275F9U/sA6OZtb2c3inbP2+5cBa7ZJ+bdOY0oaqQhryyYuFQtjGfC80g2tvOLOigngxeGbc7BzMntuZe+z2nIbkjhVs+a0E8XKOnqknysXC6AgC7AJn8Skk1lvjtEVWyZ6sb1UkEsac/nilPeQh6x8ihE0qGd6qsY086eOGzPbUcA6z7LS5SVvDh5BAD93QjUhogBh5tXnnCiosyw2+o0q+cueMtX6w6WDF7MHaY+igaVHWMPnrlA7EafIToSKr6O4Fj63Mdp6hIxRFUkA+kaorH6xR6rVk/bsuxKfQHr4FDr+3R9ScdpWYNjVyvA0mvRZGP3/hf/6qpr7RGPOhmA+8eMvdAyoP2hjsMrXvaK/3NAYNWhW+YIvM0A7i53uQtz35CLBjbskY98JPPW/ud//qd93/d9X3vpS19K4Pb4xz++/d7v/R5rv6He1wd90Ae1BzzgAQQZfjiwYMP7+bd/+7cEeGDgkA8HFUuwcABtYOx+5md+hiGYv/u7v9u+5Eu+hDlwAJD4F+UG8O9RL7B7ADeneqEtLiC+3HA/1RnO3vfo461vfevsJ/qBcXtnB7YVwA2MSBnKm5cDV1zTBjLp/QyjOj2OY6RlevxOcRtlGMgLnhuwAVmEdoml6dusDXgbFfwKXupyrQpCuzGhnCt7AQlyJjV9BuXJ6HM3ONTIAYj5yQ8Pt/NFdJzAWWIAWeHa2Lh39406jY70Qqt+k5kcbuiyOLKXeWlvlQ7dMbuUHvx0z4/0qu9phGcRcgYFkqG4vlpc185oj2PvEXs8GEpTtikHPwCavu92kuzJXuNPCoGdlTWAc96Ocudc/60btvrec6qq+lmFMjqVzugQgJgyMdO5W4EVmzoq5fUbUyy40RHfh2h6rhi6BWCX41+8HHW3oRDIfrvT5Ze3e9z9rgQ4vu0ANDDmZjMY4wBIetZSLxBgCMwanp258uSgKLgBtm5ji/OPQhprUJJULpvBjMGUQhHh8FLBboilgIUCSDRGJDhDO/f2CFxm2LMwV1DfbWOzzbaPs24coBlAnWI4VfCbzohmpUv1DWygQdt858Z2sAu2b97WmfMmhg+gFgImyIGD2mSuLTGM3CvJ5oaEfHH4EMCwcHl/SdnUSpZqHoCbmS2GUyJULMI9HeHItSfYNkKkfH7NEtmwNRvY5385NNqiMM9Y7lKsRq1UbpnHLNdG3gnkKYajBWr/rNmm6dvD5WN95ZhjjkQZlWDrcL5cG9cBodfb3gHLeVuapa9tZs4qDojJIFulTmr9XRkaTxytnXXM+v2wYymdTnwmrDLZSwhozAt9mutr/7gsqSk44zW+uxd7aR7vAb73A6PGvht/uYadgXNRbtFJ0j/YIyjkeHPo+FEOPdc77WPVVWWt0GvHgKIdPEsKNIz13w4925FexitjOIxHPCvIfwOIW/Z6/DX/2PM044AszRP39bqXrwDc0sFbfXjGR+BtAnBg15DDBvVIsHAoCYAct/vf//7t7ne/e/vN3/zN9pEf+ZEULIF4yV//9V+znAAUJwG+oCr5h3/4h+0f/uEfqEwJZg2/g+okQi3BHP3oj/5o++d//meKomxtbVHNEkInKPYNYRMwgAjdfJ/3eZ/2nd/5ne1XfuVXyMIBUC57ATwCcALkHPUC0EE+HYAPgCiuj79vCUAOjCXuCdjQD/3QDyVw+7qv+zoylRCGeWd+XX75nXIjrGGONVnnZADOKpQVLC148rKMwKgeSMPOeTXFs9sNJ4Mw7lxFXj22yKI+qQ0M/yNIloCtlifA1xBQGAwXbdYGDgY/ejg7+LLn9SgA182LYJWqJbUMwNkzGcp/OUcibEa5Lvb+61ueks2NDdvArlgTNb9hiDVKYFkMmvwdvJwyLmGEZV/ie95Pe73Nmho80MTHq+ea9M09ajdVs9b5NRVJolsGkC7CG2E06nNPJLHSJHGjC54niNJ8oulRxCJgmB+ydEB8H+FkNqhtpjBfKKsIdBXKCkwZMmYDj5MuDK8CpnSvuiU6XcM641tWhiUMmrGy57aASAeAwwZSvRkxWSZTsCh+KmTw9re/XbvXlVeormEYgAgrxAxD8W2Mu8NVPeMI3shiAXRJUGSdeXIAAhKQSR9AADg6FUKtkqBsPif7BpZkP9QmFTYpBw8ADboJgIN2sUxAFO8myNiYta1zziMAnO8ftI3trXz2AQ2Qu7a+hlp16xIsmc/b/hxqmGINkQuH0M+bbvifyNkB0wdHJmrUScRkfjBXWKcZuFhfMuzWtfgiR8/rDdhAvuJ3UjdVWQOMq1g6lVqoj0U6baKepL0UAE4ERxROWlPhc+bACazKeeI5ofWS6p5xTRyvK2rtzTDOAHW67wE74znjPSSAlDhMz8mMvLrCGnaXktqE89HojjmIe8nZtb7W9tt62yF4d8hzMIl2S3m9ydXea3M8J+7mdC0rddgs6uJ+EmB4SZusGRkd4BDPKC0yYsgeT+BlSD6rDs5yKfPE97qgbWtwoI22QGdPc7XnfIp9pygNq03aALR/BUNVWDf5srpjSetjf6WwVy2xMF03ynzg80MBnL4/DqjOTerY03/l/R/729ojHnVue+SjlouYfMgj/0G9JKZ2P7viMj575Suum55y9X41AmdlBG42gIOHD7LvAETPetazCKoAuPA3QBc2HKhOPupRj6IKJR5gvP/7v/97fg9ghFy4K6+8kmwRwBnUJgEyXvGKVxDUoV4ccuogUvLyl7+cQA3X/cIv/EKCNADFr/qqr2p3vetdmTMHdUuwdBA0OYqFQ3tRygACKyd7AbABZKLtqF/35je/maDunR3EIUQVY468QISn4vWyl72Moa0A0EcB27My6yYXBQNn5onGU5GV9ri/4o2nLiOglXfM1akJ/j3U0A1YzNVKQ7luyIVE8PcGiPLse3O33zMAXInT0WbuY2NzpJe5c35D2J8N4LDEbHDbo6yvO9Bx3H7v2WSQS3gPt6bc1OUBD19rbFrxW0igx+/0STErYvPOPKvBHezcA5tWdu8ePdsYplLUyXIsAmwht2djfZYe3vFMzjDsJkYvKdGXuEWNtILgJqIJrPkVhsRkSnX7IYyoDBsLwO07KvtW7APvf4S91bw3G90E/QEYzdxaoc914gQYdc46V8YwI7Y6zE+NUvfG6x4mKLMSqqdvOjL0K1/D+LAbYv2Tep8MJPU8LFJ4080GQiG3uvSSdt/7XMW6ZMxjA+sEJiwKdXdvus5JYI66bfNdMmOzrWNUqaSFnMx3Lw8hBmfeDuf77RBgKEAFGTJEZOA968BFeGYR5aFMfzskeEPdOAiYCGy0tr55rG2iGPQsABzAZj4h6gdVLZmmhzpvN/K3mFdsRxTvRl93URMOqpOMRFFu3v5cKwOZORQUD+ERhRiOo0LnANjEdbFvZK40eWMC6F8wdwCrZK9yfutOJegdnnfNFoLrVL3VeuHcMs8oh/8q2kOgLsF+OqIsvOJC6nW1Up/EQGuim93S+0ghjFBA3DuHtbkkBwFfONnYPU9TsnHrBOy7B63tzvXESLmytyF/Ew8a53aI0fio9JUYIE4WXK+rVjYeHFgGzFbGLGuO9790usRSm8t03C8AC4GnvhZ3N1usf/4Ox5bzCKBXQOpBkuPLZ8x9MjrbnUV2DHp/6DuCbll8nxtiCUctebbxJOdaZObNzF5dr2rtu2Fvr4tydEPd7jc+poyeyzJeAG+P/ODlAO5xD//7wLvdWUvsn+V2WnvVda88eiNbfbMagTM4AjcbwIHBQg4aQiAhPAJw9pCHPIT5bt/93d/NkEbUeAPLduLECTJmCKEEGENJAYiSAHQBJIElwoMFVUnUjgMgA4ADIEPNtyc84Qn87ate9ar2WZ/1We33f//3yb4BpIB5Q/4bcu4A/AAcAd7Ami3L/TpdAOexB5D7gR/4AQJT1J2z4MoZvDc361K4Jx/90R9NkApgjBdYzg/7sA9jaOqNN954s853Jg9WHbg+FTsR0NmykwI4ipjYYFxk2KYGuGybrtQlMqRvihWc5f5cDHpvCAJzzhuxgWnWrHqap57uvkWJkQljKzb2bG9PY+gbb6m/JiZOLRyBlh2u1Y/rQ8uO7t8xz0aqicw1Kzd/OIONCOKzGlJUfzBeE9/Udo4GzbixdgNKQHx6JpynAvK8T/TWSw68OlqS0XQ/S8/SxgnbsG7w40hN4YsKNetu11nb2VKDeoI2F1AmGBBDYCNV8065cWb/8FkHdXEnwEDw9+V64TioKmnFbisg04IA/R5luyvr0W2y7Jv+MLQ321iNthKKOcL7BfhmhqZuOAiVvOjiC9vVV9+nbW3O2hpASgCA9dmmDHrXv6LxCyAD0Q8IfczbbGuTIIktKuIc9NrHXOD1kGfGwtnzACv7bX22QS+7zoVi3Ydk/KAcKeENhS/CgATLBgAHRkzna23rnHPa4WzWZgCPwSyZoSKjd7BP4Mf7RiZtt20QZAJI7rV91Lc72GO7d5H/RuYt8iEjPNf13ugESFar57Ap+FrzPtsbz69y/bQOKAqxr49e/wzcvI71Z1PgaSPKB8h4VZF5lxTgtYUIgqjzWtidPgR1xYnluU0lzyiOPsB8z8dQubTwT6dTpe5aHRZi6aQggzYZcPYwvwA1ZAHX2+78oO0yAgIsSwEYhbkiaIonKOdf90nFghvHJGjwA1RyaotDpM57+SfVriFSpAgIOQQzQVW0J99bcZkAczHEMZ04xZ+ZAGeytva6fvFsJ9jxntjBDP8iAVt71FdqrtFxH+oYVsdozXscHA19s+3OB2+GQsZLHEPLFq4uguJ1Ok/dWnvkB593UgDndZZ9jXlR86xffd2ryoa3+nM1AmdvBG4WgMNkRrHu+973vvzvj//4jwnGAOrudre7MV8NjA/AAkAP1CjBYoFdQ1gfNhUInLzxjW8kKwTABrDxR3/0R2TYwMoh7PKqq66igiWKdQPEISQTLN2nf/qnt6/8yq9kOQJc/9WvfjUZQAAA5OEh7w5gZRnYmgI4LCgAaQCZfqENCM0EOMULQBDhoc95znMIFo/KJetgoC/Kyxg7b/C5gU4Mzr5+LRrBp5oiCENFuQaUXECeIEJTkXeI0gsIo3xnzoObipjYG1n7fPoArv5KGw82YXrYF8oMHD2qadR441wmlW5uQ7aLjJxyTxXG1+cEjgnfeOYs4FcKZaphaeEljV97I7R3NzcVeoFL+GXaEGG0pLDjVEmsow+fqztNx8T7kXQTh1VDS7zZhbM691juu4xaUhuZFZY1mdQx2T49NNGAq3paLVJAdirEEabgbgDBR93SstLZ5sqnzJ7mIoQ5GgsxnoOboD+jCcfDUI7oyCLmYMNc99mMmtgZMA6d2Un2LuLmkvGNuMoK9oeuTsMfy9hmHkhxUngNGp6WSbhTfhfnrqvSMsPb4VI+rkIGsyq+DfgXDNw5557T7nf/q9u5x4+1gz0JksBCBMBy2B3hMvPaFIqIeQXgRgYtJu6C07/U4UMeHGrKUUgE40+2F1hq3g738Fk4DJAHRtZLQA2MDWuBgfmNqQpwBonIY+ef1/Y21tvG5lbbnM0Ibiy0w3vqMFfmg8Y10Ic9CKIAwJ1oDCxEGYD5PsMw8RuAG4A5ipiEgc88tsiPBKjTHHGIoBwuBHkEnXiwFB4oVkx3kf+EDYxlSYAvClMPpUoE+FD/jM8cBFkCwOEU/DyKzuN95gcVAK3bFWUJ4tq8/9EW5D5aqEQg0u2O8FxcgQWg48lKZ0XUfONYRDmDBOvqp4vAM7wwDH7OyzUAcLBv+yqAngBtSb5aTuBYk0v9NGGvXkLBTHXaAHUNzgem5rN1wariChkY9W4HjA6u4XkvMZmVtRtXqr7/CYzEJDAWirV8yv7xawtPFbYw2xWh6gkyywOf2K+s9d4H+eybTY1JaWeS1iMPniZN55n7fpjzuBxax6Wer+9dI4oF+wYQt+wFBo6sq52VBcTp3q+vGLij9tjV52d8BG4WgIPcP3LewIZ96qd+KtkyhDgCOIEpA2B77GMfS/YNQiUASKgNBxbuH//xHyluAkVJ5MfhHBA9AXuHMgFg88AigakDSwe27ld/9VcJ7PA3asrh3AB8n/AJn0DWDoIoUK28+uqreZ1v+qZvaq985SsZSjkFUFMAh7ZBLAX/+QXWD8DwgQ98IFUw8YJi5sd//MeTzVpWqgDACP8hFBQgEtcFKHTunFUhAQpxjIVUwBgCZAEk4l+rDmKMcdzICJx6XuA3ANIQlwGQAxsJgAswiz4sA5SnPuuZOUIhlCqM3JmkUmy2tXbdHz5gaWNQyNtlBMyG9VCK/hNtsGWTyI1Wf9R8Bf9q8Bp68xlaIaPEIWPVqFX+h67ZNyfLxMdnCxxO98xWY8z7Rg8AACAASURBVFlOwDBIaJ/FOzN2JQwIZ3bNJl0lAKSZjCmzZc9z7nwTFUj3txojPO3oZFhYSPy1c/tiIyymp1o3niZyyvogpyy4jbnqhy0MUnrrp7PE/QqAPVx0Amj802Kv9sPTuCgNLjfcIC7Bm8F91u7iLMs6Xp5bBHPBlnCe5O9seetf5wDJEC5gv9Swq/NVNdViBhiY+XdVCXUCoH1+g7EczgLiFkCkzxcTva5dAj7DQ5AhcmDbAH7ue//7tEsuuLAdkJUCcJop38zqbxwjhUDigLWNzbaGkMUQfLEByrDIKHLNK9LQV9ikhEwkFMLjWay7hxRa/APgTRhIteQ4PBS9OGyzjbW2e2KXn2+de147oHDKdluHEAoKjiOcEuUBwA5urFNZk4AHDNl83ua7OwSiwCasB0cmCoyi5gXy3vgvGDq0eU3qmwZiVpg0AEEfmWsWNykVKA9DTRahmAyvDHXMAIKLbH2viuywbNUdBEBbI1DGOdAXPeex7uUY95qHWnGitley+Xa+KNTZOXiYG9g7696UuXpra21GhVDdA2nDhEph5OLpUVHvnZdZnUSedsytXdtou/uHZOA6OCgMnPOdeg+78uDAAvVoiVwah/y3MQKkrnFJMBYFy3oOXVr73uCsK5ccnulY06YAjtfJ8MzJysz1vn/GcNiyTkT8oJQXC+vXr1HEWTJCpKyJMei9i2YHDca7ayzve+a/5uoXO1cPek+nYdnPNLZjJEhuY3UzLgATPwd4u+bRRwC4h/1dOjaGrS/WohWAm26wq/dncwRuFoADQIAQyEd8xEcQOEE04+KLLyY7hdBGgDoAEjA+CHEEi/Ze7/VeXKR/6Id+iAzdM57xjPaBH/iBzGMzgAOrBsAH9u3pT3862bsnPvGJ/C2UJ6FwiYcd7B2AHK6D9zgWLB0UKAGwIGQCIImyBABF9TUFcGAOf+RHfoR5efUFNg+5dugfABleX/EVX8GSBseOHWOoJ17oJ0Aprg2wh3IJGAvkzIGZRK4eQBsYQuSnQaQFLBk+Q9uRk4Z2YkxwLEJQ8cKxYCBxztMBcdjwkF+IccBvUFQdYA4vfAamE9d4Z2fg0giLXc5hO970Ts3A9UR4A7hu0OoOp4dv8sRNgVr9urJoy5hBh5jp/MrRSa+3iwsX8JCGeIBV/m4x4CybwI00wkfkAbRx2UN1BgwU8fod2+hbXJe5LEtCE3UxJfm7H2S5imHiQ7rXeDGMZlhMhj09Nv0whFwqwLkcLu5MQyI86vUeDMZDAXKp9sH+jWDQbSFwT+PMJAA5i8HrLSZTjZ5gyuEzM4thaw0zqd534SzLuMtwVcmAqOUVv+QxJdTSACrnaoAj1tIKNoPmtpnealwaZCVbGSCueC6mLJnP6XlhBplAyA/NEpZ0xMXFWqo5VNFGhh/ZARIdy+f94KDd+6p7t9vd5lLVbWMYGQCcjWsoSYo5c0jg2kx5YOsMgatqnxW0wqiHcIzqxFE4iOF3lGEkyALTJW87xEzWyLzxRfYJIYQGX1DEhFLlHkM4t7ePt8ONrba2td1m55xDpUyEg+IcaOvOTTcwzpJlD2LdEWg7CAYLUZVg4QT2xMiutb1dlUMAI0UFSohuhPCNw2/FRCOUtJcIAEhTGYW+xmm4xvvCuV1EKcwEJ9vggseW8g9Vy2GKlTxe52jC0HfepkoBhFBKcTToWt0Rgbb6+soRDcDIgYrnkH2NGRpdYRkHzKcUZcHtivkV9eYcaWfflCIA1tsO1D0ZEjyNh9S60J1LwXGWjvM7MG8hADPI68ezbEYqN4COtuICEdqX6KYvH8vcYf2+xLdTIFmfz2DYvO5pr6j1HK1kXABYLHZcH10yJSMj1F/vDcm2VYdMPJDZTgDrWC0N9BdCUUsZ81yNq3PIzoYQ3FEfvEqpwVqDE6r1cJKydte9qI4t2vPIR58cwGXwfjgfuwNKztNVCOWw7a3enMURuFkADuAN/5lNQtgkQioBhvDf53/+57ff/u3fJssGQALxD7BpAEl4CJD39vVf//WnBHBgjQB2wLiBSfrTP/1TqlgivwtgCu8hWoLvkUeHkEoAKSyuCLVcVtj7dAEc7gXCQD/mYz4mFSt/7ud+rj3taU9jX7/5m7+ZtwvgC/l3yLkDwARgBYMIZU4IoGA8oNaJz80Sgr0Ey4d2QswF4AohpmAwwSDiM/wGfQSrOBRWPWKSIDwVIBdhqGAPwU6iwDpeYDO///u//50ewF122eXJvDkURXtTZ+ROqkL5nOtl3HqTjxW7ArZl4Cvt2jR8ewjPMNzFAO6fl/pu8WGyKeXHNlydSyHD2y5VbUhpaMUmOkUQ3oxtZNMIm9SmkU0Q22cJFbW3PcNYinG0MKXiuwS0kVc2OBJibJ2k378L8JdBlrn3d2RlUOhorglgyramIbbMrCk3Ou4bwakNgwkblAyQgV8BQhxXDpuuk2zfMmZ0EuS0bEp0O0NMSoIsNjkM2BBpSO9zgBznyw33xKFzzpOMSc4xn3gjzLIIWPZC5NN57BH18T6P72N+Xh4o5xcS7DhkrRhL0/liCsFt8Tpm50U+rGsCRXe9213aXe98eWtg4OhI2GQuGhg4yu6zUDfvkELrgKtYF65KlxusuO9gWhgrmAAQfWQOJUIqIWoSkXT45cEhGD6xaKy9Rhy3rlytg3mbra21nRM3to3ZJgVMUAx68/i5bXbseGuzDfbjcG+vba63tre32+Y7O217c6uduOnGhtJkx5Ezx3BJATeKmCBkMoAkABycbACVYqYkRUJBEwM0DoGMZKw1OBb5ecwpQ5FzhHJGcCUiPHAMnZCsGycHAJhGKluGaIXNYOT4DdNqMuc8j/B7zxWHQdbFt6/ZYA/nElqKtQnAFCItWosl2kPGTQuihE/CHAdjqe6uRdSKQAbbT9YulGdJzyk/kn0pYhN8tCNaYf+wtR3o44Rjxc+81zE5XOQ/4muMekxg0h0Xmm8doGgl94/rusJHqTqMjCy9D8Qa1B1V/allm4IxO6qGG9cxrvmjuMkQBm4wZvVKh7aGdq/XXiW46X4MOdYeATsTO23XGbwYPD6Xg4ers2QaoRg7g7Ncy7o5Wp2q/lspi+OeUMd2WMPKwifw2T+49tHnH83APfTv4zmwymaw8OEgxFr2qlUO3LCtrN6cvRG4WQAOAOZBD3oQmTKECILhQbgiSghA/h9128CCvf/7v3977WtfS1YKIA4iI1CVBJj40i/90lMCOLBcYLjw4F177bUsE/BFX/RFZMHAAgIwfciHfAjZJuTNgfkC4APThDpyADVmtDy0NwfAgWEEiENYJ14oJo4yBmDR0Aa8wHpBbAWgDKqaEG/BC9L9z3zmM7mYou0QFgEYO+p1ww03UKQFbCDAHDaoH/zBHyToO1XdOgC+n/3Zn2WeG+4FwOLXfM3XpAolGEuEp76zM3AoI6A9rOdkcGEuG9LJGLhfetZbM0+jOH1LpFn4A6k6FkAjFf3KnZkgQBoJGUblvInu+as5Jm5vbjYpF6/z04B3Qj8tpbJJ9zjM2P+LH5PEWDBnsQlpo1KYlL2k2U7LVBcDfyh0XQCcgGGSG8O1K7AUYAgjJJiZ6gw2q2M2snr5vcBUL617nv2IDxKDlhCiHCXf2Kr6GV/6jjDYLFjPBEg+Qfn9cE57qg0q7UWerowLxoMP6EabQ3gr8+Z5MQK6Hh5MVi4EIargQ0waAY4YbLN6BkZmSXkNSud7bgeIcbjpZF7nPTErVsZgCtKmQLHe63hok9Vlv33NMu6eD2mUlesiUuIOd7h9u/eVV7Q239HztrEplUR2R+CN9/UwcqAibI4Kdc6fijGMRyNAGxQmZbVTSh5ABoqTEDTJ2ybgxOPwPAX7ZqCKnLs1gKW9E3wGto4fb/PD9bY221YZgWPblhJhOCSOpVAJ1g6UGDhxU9vb22kzhFlSQHNHZQSY/xb5ZQBywUABnECBEv+3t3fQwDaCaZ6n8iRAn+61WDetBQZx+L0LYnP4YNgzPBO16HqJBa63EYoIARcb7alIG4JGDpt0WQDnceN+pOIk5886Qx499wEccSxYTfxWCpsClaq9p/p6dL6EQ8roDb/BuQRYwuSP4t9oN85FkRWGp2qiOWXOdcjSoRFS+3sIn2Qq4qhFm2qRJUxR89rr9nh+hxiKfezOn/qcdHXMvsjXfSmfm1z3RlYsnSz+3gvjInbJpo6OtH5dRR9whZiU6nFUhMPzvf96DdEYe35pjEvUB/MK9XUGYXJhib2rtFXN172cOg5cv1NrZ7/X/Ek5h1RTezSF18oEZ7ktO/OxbLABtDVGh+2ax5zfAOKWvR770L/L3EleL/de932tvfqVKxGTpYO3+vCMj8BpAzhMZDBrCG2EUAZytcAyIb8KjBGk/8EAIWwSuXDXXXcdQyCRDwdW6T3e4z2oHokC3KcKoXy3d3s3hhICjAFIgcFDvhtA2Ytf/OL2rd/6rWTfAHLAOAHUAUA9//nPJ0MGkZSpkMnpAjj0E6UGoK7pPDiAJDCHAKQGcDg/QBwAHK4N4RawclDifMlLXsK2ffZnfzaFWrAQou1gJ8G6YXO7173uxVw1XANGDPqKHEGIsAAsYiynAA7XQY4bzZqDA+b7AdwiZBOvWzKAk1d2Io9cQsFOmgP37OsXpJWLM1S7cQCqCka0T8eGFaFBshvH8gIMwck6cv0ZrZhgMNrTe91ZOhoWFcAVI1bbq3agBQ+jwzhKbpu82gK7Dkes7a7tr6GBbnmCqQg/qyEjBm7V5u/nq7uyvOjpuS1LlwPZnAjfbWXJkdcXfu9wvQ6Nu8PUbBO/M5Cp1ypsUxoAHNDq5Y0WpIFgGQjZf4NdNJFRr2PmOVqNIX1fcnzsyi/3dxG8FQDnUEja0GLpOvgMbraytrZsJgxc8VZ0y8fHTMGrLSOyFwEQPWYTECjbL6gJ961aVukBWMzLGyjxkQ7POwij/uKLL2pXX3WvxpLYmNvrm7YMxaLxt5jvZtxwrRDFMGAfTHNY+wqfBOsjGXzVRtvf3SUD5pBMwmcoQLKsAK69EU4esH8STmmRv7Z1bLutQR0TtclYRuBcljAgoHCPwLDt74klYwkAjQs+24ToCsNBxQ4SwLEYuUoJoHYcng8AOJxT+W8KO1TBbZUT2JvPlY9GVdZJJIB39HBUkWlkGwSytMbWOdbJ3ARF0RetaTHDzZYVJi8VKaNMhutGMvc3ri+2b/pCuKpyxzXXPb+0rxls43MpempfsLAKp2Qw3Bnm5/PEfEX+INeLyKHb3dtnAW9XjIzHdiHacaGpR3zAGRnguDqefF5FF8a6YAfJsjXJ61q5Tj6euTc5j3RcrTposydu8Vnu4ZEWT+kOJ+HPKCFQ1gT/2QtYx6Qq+WYSRRE7VR1JWstj7Q3wuIA7awBBQasZpVJ+X4d/mmrQR2O8plbkyct55GtrZN+ufcxyAPe4hyIHbnxxjwpFVszJV7/y1ac7TVbHrUbgHToCpw3gsLgDwCF3DQALYAL/gUH65V/+ZRaQvuCCCygKAjAHNgnHgY1CgW6AH7BopwvgICTyPd/zPQRwAIMASqhvBvAGaf8nP/nJDEcE84dNAowgQivB/IFxArisr9MBcHhQUWwcoZrIyTOA+oIv+AIKqlQAZw8kBEte97rXEZwB0P35n/85NyaoVyJ8FGANbOK3fdu38RiEenosIc4CJhEgDkwl+vbCF76QzCLGsi7Q6CuA8eMe9zh2CywjyhwA+Llswi0fwInl6gCjGxdHM3BvbRAyEVCx5VFCVqafRdHZuslwz19iZnj+1ATqTLMeDO04Q9ahSqsnDY10FefvIndnuK69jF1IhAAp+mZSYj2MUW5UU3aubl22LNL9W7a83IwNYKO3XhGsyBihOWFD90cqPaIjIHNeG65kAQJDU/x4CAueAoGy8ZZmDM/xUQtWDecyC9eZq+K5DaCOY5zTYhBp42tZmI6SD7vlQWPfggPBE7htXVAl1CcdTlny4GRn2uuMPK9aAsGeaP1LA9ZcRAFllXHLtpXcxRy4CS0tr3U4NSbfZe5jGOq5BoU4iOdcNwNHy7MW6tV4xmj6Xk+AJ8DI+eed2+571T3bOVubkd+yQSAVKChuS7ABZoI1gCUQrIB0OkskfCLgEoWtWQcNNdgQPinwQCVKgth1xBdS/ZJjjjpsEEChyIjyqbeOn0MmbH191ja2jzN8koIrqLEGwRIa9ABzhF0EWmLy4rkmABZoQ/sAJPfnu21vd0/5d+4CojxZXkIiH/p3nv4ffEbjGdfzMBh4U+4/xJIm61qyUnwOe8ikpoOf43AikPGzWInYG+WeBcsd4EXPuVg+hWnrJXCp9Txm82BWk2MkWSlVTeeIsjA7wmfNuk6iMnx+C7Z4ecdV2IdU/g3wFnXzdvbmLOLdsyTLvJ16jgriHNabuFh/Fvuayc8qUo3nyutm/T4fhbqyTXJ4cxmPg7WUVzVFjGyvDj7N2+K9LiByAey5L1G03ac2IPPler7yhIFzqYcMDQ2Qw7kwIijtYd1JyUeXfV+E9n3N6mM7DNN0nOqXS//uq7n2ynZyBu4D39J30IICPf8x6isG7pSDvjrgDI3AaQM4gBmAKIhyIAcO762qiMUUrBU+Q602KEviX4AgsFcoMA1xEACh0wVwAD9g0z7t0z6NjBpYNoCwpz71qe15z3semTfkvgHogN0CiAOQwb9Qx0QuXH1NARyOBeDDf36hX2gnQiVRTgAvXAP5dzgn5PnNwOE7gC6EjAKk4jx4j/YAlEEIxSGYAFkQaqm12LCYIFQUapwIOcXrl37plwhaIY5SX1g8wNhhPNA+gFW0A4xd7ectFcChT1aB1MYxhlLis5MBOKhQFpw2jJ0/d2FnbhtLcoTqBrcQfnfEw9jZEue1dQPGnncbPGJIwvEfzBW3r5KTgTbA6MGmaW9kgtlI3u6eQDXKAM71wIaNOvbRbrQU4Q6jweD9FrbSRFCj0ZD2/oKL04NEl6z+32xbCT+s7aOXPkHcUtg0htF48y6N1RiO9d8EoCzCMrknHnMMfGFEyRaGIWdjqS+OAUGXMU82TixbX4CK55EFGnCza0H3LnjD+hKDAI5Diti/MJrrNHQbk8HILB0dNRrNFW7VAt0dWlfv95jXI8NxCH8s9tl45uUPSn82q89cbQQYOba93a6+6p7tgnOPyQgGu4QwuwA6zH0rzKB7aNeDx4BQAb8B6GE9OeDAkMMHmMM4hmAMi3fjOAA5AOTZBnPICL0o6Y9zqOYckAZqzjXWphPztbGlQt4oSUCwghIIYIwIxFQUHHl8aCMYNjBJsxlA0FqbgwXcPSEgSSCjHLb9PSljKnwSzBUYI/HyVoVknbp9MXFaABBSGPM/gLnCIHFO3w/l0ikkTEBMiqh6/DS0VfDCMv0aO9wji5Ooj1pRqlk+5PiC50pHWSj8xiTgLZ2w5mgrWcdgWwEue33DzmTJ8SCMlljG9f4yZ01zjP8LwIk8S4iXYHxbAPkj1nOPp3HFwp4SC8Lgi6jr4DI8gik5PSbX1vA5plPCM3oZhVRZuL72e/3rTs9Yfx1OXtYsh1Pqnnfoa7bUIZIi3LtDVMeq3l4CPWLHntumuVCEUuxQjbmlRUl7YL683np9OWIx8Z6TXxfF6umtHIBod3uVvbK1ax9zwZEhlI95yFus5TXsr2q39pTXvGrFwJ3sEVp9d+ZG4LQBnFkj5HsBkEHOH4AH4Any/SgNgM8Q1occNUjYg4EDWwaWDGAFoYGnC+AA/pAL9smf/MkU44CRDwEVqFACFKJYOHLynvSkJyV4Q64dQBBULE/FwGGIXQLAw42HE4yZFzfkmCGnDYARTCNYQQM4hzB+1Vd9FRUwAd4wRlDmxG8A4sCa4QVhk5e97GULdxVhqI9//OP5H14AqjgfVD3rC2ASIZzIPcQL4BhjDuGS+rqlAjiUEUgDsRrJBWydXIVSIiYLi7n980fIxXejdJG9O9UjKG9rGAtmAmicdBVKHpGiGd2kVsmI7oBMLy1DnHoYjMJUtHFIYGPiBRW9MEgpTwFc/Dq6U1zNff+O745AZNFO/rKIty2zVdzWRF01HDGAjvPx0hgLY0Gb9JGocKKo1u8OVQbLYPq+9PbFuFM9PP4W8h6FBYI1yGExYMjFoWNN5HzgPhs885BUhZRh20Nqo85VMFg1z0P5OtEqA7jsmsGG5pRevhkyxAkOYr7UUODS5B6OWaS68/5M2TfPaLO+xUPumZPjarqhqJpW+8ttsIG5+HBqpAGikB92n3tf2W510fliG5H/FCwMywpU8OZHVcg2WCLdT56R9eIwXuX+kGlTLTYCDapQQlADoZSq3yZgMyOgg6LkweGcoIw5WwHu9rk/QEV4TQBu+1gDbGPIH5SFT9wU4EgCEAAiKCuA0MndnZvI5s1mG2QBCejIVuxT9ISOHuqrzCX9T9AmcIZ7TCYuct5Yw82oIJwk3bhdk5hJCKTkbYp0MvQVfcc5MK4bwcRl7ptV/iInT1NbANHsuaeNHE69WLcfXzNvWiFLyYEIB1Wdva5UaZEcrYuRKzVZD8iWIhyW7e3QUWy71kl8b8cGlW5QhuGwKVyTzRijBSqjlStjIsPpgleSpqfr1IRV7nO9huKPYfl+mqfh+p0lTfdEnq5HgpT1L/Yghi56nysAsT53zuvUUqLIjg784rNYS9cRJlz2CDO02oY0jrwPDhYJQRJ8j9+WRo/MYVnGYtkciEV/zRUvGXai8YGxOyrdwlvBEL4vfRzto621ax97QbvmqBy4h/xtruteq80Is+/r66sQyoXFfPXB2RqB0wZwaCBYLAAT5LyhDhs2FYAIvHdeG9gmiHcAwL33e783Q/wAZJAT9rVf+7WnDeAA1lDAGyGUED9B6CCEOgCEULIAIBLCKJ/5mZ/JUE4s/gjlRBgi2gRAVV9TBu5UAw5xFjBcYNje9KY3kVl793d/9wRwYPAA7BAWCsYMZQHQTwA45OwBtHrDw7lqwfB6bYRPYizxQnjl53zO51CRsr5QBB3iLyhjAIVNjAeAKtjG+rqlAjiImGAzqMzX1Jg/qYjJs986jMNSEFPOPwWLaeTEWZaFU7p9i+xdKKrFbx3K19m5MO4NH+JimV8yzbmbeEzlyBSAMzNZva2Zh1BGYFqwfMgd8sYbm7gNrIHqCqONzIvPG1bb4H32dzaq3RfnGwhxZhidHLndiPK57OE9nZyp7GZBkFzEXC8rE90jz6cY/GRFp2xdeIUNgJblDMpaKcxwRNxNOcMKPzuj3MsGmInjvVfwm/6frJCMXbNJsl3i85JT2Ye8K/kN+W++TwFIs3aW88cyv0RnymcuDDrnNU7B2MBKVyM35lMCtbipHovp53HRMBwBAMSM3evKK9ptbn0rjsn6TKGUolv0r8dmcOBHLpnHSTmEYrSoXhiKmWDReD8iHBjKlBtgrqLeWhZ95r1QmKXquUn2H+zcIUIIZxso680urG9ut9nWFj9HXhVEN8DYCbwLbAG4kc2b71K85GC+m7XNVO/ssO3tnCDL5/6KKVtre/N9hmDihdw4tEnTBOBTuXGIeLGOCcU5CH4B7B1aaeBv9VDdc+eeod8AcE4VwFkjYFuAMYRPzJpwarm0QgqpKEwV57EjiuwNiVCEgaoNAFF2NjEcNIApWZ0Nhd0xfHKmPD0S5GbI4wGkAR3lB+hAiYZl6KZuMVm3tTWVokBtPYylWqHg1mVuopH80VFcl5aBs2Wfx2fVsTWG3sfzNgkbLDwYD0il1rIvjGBldKX4XtuZ2NcktcT7lh1muX4mC1fK1HB99j5jgKdfZGH1CLk040pQVMoiOOqiMnIDOI4QdrdD60pl8tSTvkZq/5OzoM/nvD/p5NVz4+co/J2639EvzYBG8AYWbtnrcQ/52+iw7kyuQyECA2fNq65bMXBLB2/14RkfgZsF4Kz6CGYNQAICJgAuYKce/OAHU3ofQiIAawBwKDOAjQCfAXCBUTtdFUqwXwAsyPsC64bQScjzAyAhpw6ADt8D/ECBEgwdSg5A0RFCIPh9fU0BHDZQtLuGNQIQAUSB4YL4CsRBrGiJ/LsK4NBvgCiESmIsIERiAId2Arze3BdKIiDMFEycX+gvyhiA3QRofNGLXkQgjLZPX7dkAOfNBv92Y7Fvq0eJmDzvOdczB86/w0LvEER5dHs4Zt0Ix79jzY4BrXluJyGFwkEoQ9ybjsLkOmjzPXL9oNEA9bYbdipOYkejww5DqERe51roPABFsnB9NkwBrAFSfdgNIFLYIM5TDfWAGMWrfXoz2mNuY6CyhGngpAe4h4G6yPLAEIXxIFale4x9/2g3UYo87rXZrzCUUqmvsG4dLKk/Q+FzR/kYQNQuw4gPm67OCxu9NmogPuH7bNCIyWIJc4O0mLQyVCfCNwaaZhhosocxmeAoWBEZO/ZYmzmYSIoXBwacAVby85zI58EOhjjfwH7FWORnxRhOx4aPKeM2NZplVPUcPPT/irvcud3hDrflvQDLov4ol6p3zbXwwjjlmCKnLDRNAjjhA4YaAwQg5w1ACIwYwg/xrEJ+P2qJkc2Ka4HNpcgJWLj5nopYzzYbMdv6BqMzUJ8NKoooJ4D6b+ubmywpgP7M1gHYEJKpcMq1ts/yAzfc8F/MS9vYCO6CRcQh4iHRfwA+ApMmsIF8yD2E/QWAsjNIUvEBjILZB0OXqwiFPgCkwEKGcEmoMIJFBMDDHoJxQAF1TFIcZ2O5sz8COQBleBHwtcNg6yRAAhaN368h/09/u/6b7xn2RIdLskxDQC6FSnaJf4wdAR6fddV4o3My2By0HSOHUEuElqqAu0Cs9w0AbakhBgwFsD5cb7vzfSl4xgM7wJ/i7Fhw6nkvcCmbyfu6NmakRADsshLnn32XCIbeIdfqgUJZS8QI2xnAiA4Jl2OYhP+bjRTwKycpYeu9b+Me0cGOnWzYOxO1hNMKa16IlfjnBnnx3o5qgcTYwLiXlA2bZQAAIABJREFUaWWUs3JUwXRI4oKKjB/8BZgdd3tYlzv4c+SFRlPzKF2FZdNFG08G4B77kL8Z9hn2rTCBiA54zateU3eF1d+rEThrI3CzABxyugCWsJFhUQEoQlihFRkRHgnBEdRDQ54WmCmwcQghRL00KDCCPTuVCiWAIZQrwb4BQOE9ct4glAJWDOAQao94D7CD/8C4YZEAcIMaZAVmGN0pgMPxP/7jP95+8id/chh8nAObHEIwAeawCeEzqGKeCsABUALogSFDH10IHHL+CLM81QttgghLzWtDThzAMV4QZwFgnIZY+ry3dACHfsDwsuqYF34sukerUIaISc3TmaCuo5i9/nlf4dPxXz2v1QIdPLKAVL28gPObbDzZu6h8lO6bzVPgYvw8Nt54Ghe8hi6wSzWsbtTaeFkO2Hrkiq9ntcepN1YGnIFuB819Dx1g56mmseo5xU/IbkT7CeRcr6ioUdpTDe7A3FS94gIrZrYqTDiaDFHIOA2GDJeM5oYogxnH0dNdTa6O0DQXRn+9woaC7QjjmMaJixmn+ELJdwwhEo+s5jWM0M6wuQVicM0UdmfGMIdtTNJGUr6kDSEDuQRJONYxbwaApb5fnrfO6xIWyZ/HOWDM0CD3uFSwV0FZtO/IWTOp1QfQc6c73bHd5fLL2/pMDBLZX2KQ+Bvn5/UibDJ8Hc51I1ijh94F6517BlZMCpMuGI8QSTp6QuACYYwUNwHgAPuWcvcbbWNz1taQGxeMBYCA5OvRvrW2vn2sbWxtA+6k0QjlSoRMovQAwBxy3hAuj9f+3l7wQMZdatfefC/+Qw4dQjW3KIyyh5p1wXaZ3ZCojRgJ3A+VAZDBLEeHXEqW/I87KNYuQJmdVNU4p+plUZkkexNM2QYB8IZCTIM9xPUJGJ1b6PpuOWdEVSusXFf02o5nSGUI4r4Ry0qERMA15oEf3wQ8nXlLgIDeMm8xFCy5SK63+UFru8gpFBoaQ/DKc2EjaMEY8nNTHRUy73OM+Sjw3fjrzoyZTRqXTR5dBDkiEEAHeQkqAC7X7AkjaMeJ5na5RmHwKiuXz3KI4PgXWtdciDumk9BcRBJp78lXqHxm6e6qPsk5VvaR/qPyeS+BocGM9dCjWVOvUy3Z6MzAEPNrvANynGjNmATMZhTFqQGczqk7iueoh5PiGVipUI5zefXu7I3AzQJwYLsQ2ghghdwzADpsdmCsUG8MgiNYCABWIPuPQtdg4xB++I3f+I0EcM94xjNYNw05bp/7uZ9LwRMIfOA9Psf3KPiNa7zf+70f3yPfDeGTCMcEGITEP84JoIRNCuGJL3/5y9sP//APMwcPAA7Aq76OUqH83u/93iwCjuOxqdBzOHjI2mkBOAA2AD0UNEeb0Ua8wKAhL64aYfgcbQdQxecAjAqx6qvwox/9aI4bXgDJAHMo2n3U6/8CgKshH3UsTgfAcR+wkVoM7+m4L47f1EjXEckqTMNoMn9KxrOBZl7foU4R5mP2TSedpgRUdFgsBYO6MIyxnSDsK1mtALtZNDU6VcFcj/QxmipAxwnp2aAaLVQ239HuWZjDU4DTmx2baICcBGHFw5se4GpaeayHUFJvqGMeSRqhBnDJhfY7nLcuvMB5v0oRZwKDuB666znIq9o1noZFxHFVbFcNp8og0+3eSwOkF95tMSsYrB/bVgRLPG+TxSttqyCqMicxxdI6lKFo7/UITtU85Vz6CWDfNZHz8ymAs8mUx3mc6rXKZ/lcTEPP4rrz+V673W3epV1xxV3b1iaEQgDWQoSGt9KmWMjuc9wkFNJDljW66Ad5GAAZsjS9BhzETZT3PCeDBjADcDRHXTgwO1H4excCI4etbUAVE/l4UdgbLSGggyULEAP8ATZue5v5cDh2/8SOgNd8t22ihltRxNzdwXnFpmwiTBQlA6CCuX/Qdvd2A5Qdtj2ImUQOGgRN8IJx7rBDlqWI2MnhGTc9DKVMqmkqfNf/YX+abc4EkCIs23OHCprpYRCokriKGQ1J/PPeo90Ufzlom1vbKsPAXLiYSxY+YR6jFDE1V1pDMCPAIMFcro8qH9Hz35TjqXxA5zRiqGdiiKKhyTqFQyT3DvQFAG5+2Oa4PmdEN3UmK24Pq3SeqpePKHFSQ7tPvZf0EM0l20aypYuRHTH44b0bfC7D9tSfZaxbvn9TAGeGWzcs0hMKqGNIfrTG7J7Wug58/J6fBZuWIYVFXdYMJPtbIkY0b3tB8O6Q7euznXd9Po+pFHz6w+E0EIwck3Hh9SrmaBU7ULWEO5YeKpQXHBlCKQZOL0YCxJy2ojJO85pXvbZ3YPXXagTO4gjcLAAH1UkoUUJx8uM//uMpYPLSl76U0veQz4eaIoAdJPevuuoqLi4AVCjwjTww1CwD6IMwCQAaAB9+A3CD8EywV8h7A+OEUgQOHUQYJQpUf9InfRLVIcG8AfhA1APHQSAFeWPf/u3fzushlHK60B4F4AAIEbo4BWzTe3I6DBx+A4ALUIoyAgjrxAuMHsJLoVTpAuXYTFGyAGOJ2m7I7QPgxTEAxRBo+Ymf+AmeD21DWQYAXpcMqO2z+uYtF8BdXpFL7Dk99OLkDNz1DWGUSx1+1QlYd+1c95d5CU/2NPbNU7k2rqk0ZUp0Mc+paoDn2UW+LLyyRZmj4GTxMSTEeQFkEtIa6JuUP5IRUeP+iuczNkEZPqUpJRQobbpSB89hl1OjyCDI16ZhEBu/jQSyVWHYKTchQlRspNQBKE1Kr/fAFMUBoTqpd8UQmgAKGZMK37LV5rwKy2VztOqqaA+vc+AM5DK0JtoQ80shnZgPZtJ0qZ7PU2u9SbhCrJaVTPuN8Bxjr5ZZg0sAUdztBGE13NHDuQz8VSN1AfSpAd3zML1uGPViFIuBmUzMBAxGQzy0YNEuueiCduWVV7Rj28fyrotdFOOsc4foC/LmfAOzeHgImXgsXSC9riwUL5krZ21rS88oQAKiLFiEe78d7O21HYYZbrTNbRXpVi5o1NHi8yZHCBmk9Q2WF5htH+Oxuzed4PMIlg4lAjAecLycuOkmXlulBhBOifw1gx6FIeoRAKg7COZNQiMYgzlDLgFoYizr+hEGusMVHfaFMEcISoDVBEgEqCPzG3XV5E3S+Ipr6cxShvVGTTeGo8cYKCxZoiEbET6KNkpoBaIwLjLeVf31DLjuG3Liom00zkv9MrchauDxmWWItOYVoJj7p6UtwD3BoN+KfdvDPeI4hSrlkvnoZ8tgZfqcJSgsj7m3kuE5muxgbNuyBX7pmj8WN9CjFveCY9PVH9PTEhdYWLvj/BY1oRPS4JxFt+UEO3rfMOMWwD1AncdH/rfg3SLX0U4ufWcAFs9LANJcmqMGoftnJpn3NkRxet/FpuP5kzqznWcT4FYX7HTgaiV0eHsdt2see3IA152gVjJ2aQtd97Wved2Su7j6aDUCZ34EbhaAQ/MALFyEGqADkx0hk6gR9+Y3v5n12bDg/t7v/V57zGMeQzYO4A45awAtYJDA2CHEEmDw0ksvZa4ZWC8AHhwHuX7klwGYfNiHfRgBIkANQCPYLQBHADJcA+dBsWwAO9RZQ9gmvp++zhSAg6AKgChy9tAXvMcLIaQ/9EM/RHYRr3vf+97sG4p544WQT4DJ5z73uRw//B7AFWOGvqO+HsJJl70AegHwEOIJoIvr44XQTTCjCL10uMqZn2KnviJETI56iQVr7bo/fODSQ5D/tgDgpmBtJNiWJKZP0YMW/55bEmxctqCLKnjDtyS8fqWF3gWctXl1aRQ3zx5Ln7aWOiCTkHGIjukPE8ubqtm54g3VtaZ4ePKYCzlFF22Yd5znE7hPlvR2e/Fz2ZF9YHXJHgqq9kftrghXs91vRc1+QxO1DQCg58IVgyYLT5f2D+5qnTWZ2CIMQA9wYdZ11V6CQJ7b3qcOfiL3MPo3Pa5MC0U/6n+SfeNcSHDjIt4CkvwYfwQI7fNJwaQOveUdnEQF8LqRj5KGJ044BZcx/4bcworwF+mA8T64gwZnwUApcac4B6alFKbX9XkGAKg+Hj++3e51zyvbBeefp6OySL3AkxU7NWAdCPiUhHq4fgA9jV0Ag4hs0BiiZMBm29jcDKGOeVsHqAFA2t1peyd2eK82tmZtHXliaAjAVgB7noN5biGLMdtss63tdogwS8VZUqhkbxfKkgAprc13UO8NOXX6rUVW0NYBoFG0RDXQrDwJMAfgBhn8ZLiCGbDZz6lWGBXWvwuwRSEXGMAUPgmGUlS+hJEKE0Y/D0AuQxE3lNMXTg8CTMbQaS0Bg7gL8RWmB+qZEUOolaDmFjoXGXOU+YVk1aQ+ihdy4hztoBDPXpzcIcVkpmNNZJud38ycP4mXWPkeUG4XeYT7hy10KYe9ozLWuRaXJbOsRrmc5tQtZ6owYrrFeOoPFx5bcfRX9Ruh1Az/qwDTY7bsRJxXXKSjlbEuJDMXueE6u8IntZyEiEn8zc9iDrmP1dllB52XTYfpew/Rb/peSsBWNqgO2tQOfCfwWY6KZUazNc7FNYSjPILdOEJrt44dAkNZB+4C/rfsBQbOjor+vdILXKT8Na9eAbjTm7yro97RI3CzARzCAgEQINhx5ZVXsmQA8tzAeoF1AmABU4Y8NYQFIgwQoAUMGUIiAVgAZlBfDf8i/BGhmQBYAHDI/3rJS17CEgUAMACAAHxg7ABikEOHPLAnPOEJ/BxAD+AFQiLIIVsWPolBPFMADgsHBEdQS+7LvuzLqEaJ2nl+AagCmBrYYRFGeCTCQ6FeCQAKwReUXLA65akmwdOf/nQCY+Qj3hIB3GWXX969vwuS/9qATgbgfvk51+eWYKO85yAktEhg5U2rQ6pl269G3YBs9Ir2rbuyJL5PDhXxv/w8AFw1GGqjM/eLISzhJeXmGVsgk7K7iEfdbLG7bGQOQg+NWcCt0cAMZzTWc75B/MB2eqq7TRRCPaJ9/MoMJWjrCes0FCMPzuqYDsMZcUMU2164/9GokVIcAWhhpzjm2c/AUQ41KgqUDqUcnq0waAcQ50kQY28DJ+91SjPok8GDX64ng9O4SEZyH2cjuQ4mpWsSYg9xsQGkFeDUvd7uOOmRMX/PILdP0sXvNammMb59iAq7trAmLftu+tkyAMhBO2izzY12xd3v3t7l0ktllAVzC0CDMELeE4wn86agkHhAoKqQOswyoJ4AVmZZ+YW8DalaGMIkAkkKXwT7hvPOd3aAJmQsI88NOUHxb+ZuMTwzim5jqgNwra+3GQDhAcL8Ngl+EP4HFg5A5cT//LcEiKKvME03UZpgfZ1FvHdO7GReGUEO87YOyLal0rCV/jhHEcLoHMroYzB1mFdQcnQgnIV1WNcOwHQD9e422gz9wkiG0qVZGiuigq1TXicERbqICcYBDDpAKj8H84VwzcPDNmfYqhwSXSEZddjmIRSk8/EZYr6V69uVHM4oWo6+49ZJIVMAhutiOGG0NgXw4JppQ36Nqp07UPFktYUAhGVN4G2INTnncVmMloKxOH7qtPLv/ZuBGxqYtHDq5MkLsKpOEO869dkZ/FsVsOiLZAmLw8+LIE9d1oJsP0tnxLNTHIAZKmhgl6xXd6LZgWVWzk3OsOvs4ziSBmBWO3XbY+XU8xEMXY4rcVjsgV7D7KzgRtTLSGjI7GyzIw2AcMzJu+Yx5x8J4B73gW/p4eMZWq5nTGIth+3VqxDKheV/9cHZGYGbDeBcDw6sGwRAwMiB4QHoAgjBYg2gBvCF+m0AaMhtA7iCsiOAHxgzhCQC2GARgKIjQizBMAHUgeG7733vS4AGdg5MFcAgSgTg/ABHCKNEmCZeP/ZjP9Z+4Ad+gOdArtyyFwAcQjZRlBsvgCaoRUIZ83RDKAGQLHoCEPaCF7yATJlVKH1dsGYAcQiNhPjKe73XezEUEuDXks3oB9oAwIb8vec85zksFo7xBAgDOK6bxcmmB3IBf/7nf75dffXVBH64Fl5Q/0R46js7AzcAuDB0Rtvv5CImi4W8AwxwFDpkOtpj2U32YQPOQZdHuIZ2aD+n7ztZEr7LnCeLm4zgLQt1h3FfwcIgcRibVdptNFZrSEiXe7ZxU5UFc1PljjiZPQZqZs1KPbEOWbvftPe1n2fquU4bgxu+N121MUsghNFQIXXfxBcBXM9hMIhbDEviMKX0yaSfJsIqgAt2DEZmsmJDPkfc54kb3p5k9schoHHl7MPAvsXcqJ9lvmSfJ5qi4XZIoBHaNmGspv86DL3BCVD822H/ZM7LMqNyEdT3jnYgWAq+lyFNMLBkOo1t8js9f3gnp4ReddPRNRX+9q53vlO77LI7avoQwPXwNxnvAbYilNLODYBV2nghZAGDlf1kCppD0OJsFCRYj3A+FF7bp8iI6sQdsvYbI383UdQbqMGsk+xI1G9TwwBYlEu2tb3F4taAObPZNn8PpUooJpIVOoCoyQmqJDKMsB0QAAFYnjixoxIYh1KgdL037LNQT3QuWoZODs6UceZrbipvR6FzVtDTfcB7gEbXfpNAl9g2seI6nntU3CRMTbSJglxUnEQttiheHnlyquMmoIdBYjFzgq41jldnklEmIHIIg1H2mioxFqhbquadHDGah1QDzbqAEk6xtY/xFJMdxcXBfiIEdS72DblwoYYzzlqH3g5scAcLJ9tvT/s7PgbdK+b+eP7Y2ejBttNxdD6KmfJOVq+d54sPx/PnEEU49xi94TVLYCyeSwPrXG6LwzCYufq73rJQnFxAvrFqFkAnlk3rQc6xWBkE4DxeSr7stQfNN3chLB/u1UbjFqC2DJTXHt/qkwI4lBHIvloQpYNkzP0VgDvtJ2B14Dt4BG42gEN7wAyBhYP4yMUXX0wWDGGSAG7IcYMSJcL5kN8GVUUAEwAyABoANKgoQlmSSdWzGQEczomyAwirhEQ+wiPxOWq9AfxBbATADWInCA3EZwhRBBgEeIG8Ps69LEcMbQaAQ44YSiDgBWD5+te/nm09XQCH9qMmG17YZJCvhny/KYDD9+gXxsb14x70oAcxzBTMGxZNtB+AFewk2gHmEIAWIBHHugj46dx/jDGYSpQcqIwf2ofwynd6AHfZ5R0cJaMxmntHM3BvbQBwp36J3agMit9XcmJJNF45dWy5YTDoC4uYyIhwyGetA5ZhcrbVC6BSOE+Ahti80hgJI9aMWZdrjrCX8I4aM8U2PHghCW+S1ZoUk3XxV9eNUtxf2QInHFvslPKCh5HdI1nCUR75JrQHZWiJOZTH16E6HruhzQm3uyUgL6+PcvsnFcWzPpBab7CVOYphLDr/zRt+ryuUFozAQ8kT8c0XJo1v7RGu9Y8iTDJBUEjCGdBzphjwx/zJ0Y06cGi9C8HrUKlVsj2ljzaiPDDLmFBhjJ57ppnaX4ZHZvXct8q6JnCMnxl412McBqh5FtLuSQq5KHO58gLbEDNh/6Dd/va3bXe9y7uy2LW93RYwYSgdFRYFtBR6qLw4hkVqgCNEEZL3XQzBQA/MzObGLECdAFgD6IhSAmCpdk/sKAxyezPrhrGFCEOEUiVDBiF+glDAOUMJNze3WLMNIiZSalR+3N7uvF1w3rlt58QNbX9nR22GwmUU5UYBb4iA4N+dkNwHwEH0CQCNAJ0k9VVHDQ2RIwe/Uzhc3Neoj+b1pIYtAigizBHntfCLa7yBjfN8SoI0lCW9zwEQol0kOYNBw9iDKUTbNjYh87/GME8cBCCH/Q9jxdBNgF0yfQJwErboYXssvZBOFrCYYDBVB48iLzF9zCCyADqP16zu6yIUL1vbxZhxXJRDKYq2gtmT7RaVwe85UKfeX059xLDP+GksYbQJQMJZ6P7lAsgbFc9LDMrUyZtrV1lvksFKqCbFT5cM8Jpn4KKyKnr6M1zSa16UdgArXgt2C3zpf+Q8yLP2fSH2OndicBhF+R+z717/cm90cECsY7mXe90NQOg11ixhGbJc/6BCeVQI5eM+EHXgIs811nyzkmSf19fbq165qgN36tm+OuJMjMDbBOAwicGgAXDhBfl8ABuE/gFEoW4bQAOYNwiNILwSAMOqixAsAbCpwiHwBgLEgJECMwWwAyYOwPBZz3oWFSxRI+2JT3wia72BPUNYJkASgBBA4rR4dx1AsFLYwKYvALlloifT43Adhz3W7/B7sIPToto+Brl5+B1kpLGpAZhhHFDuAJs8fo/8N/yLot5mJd9eNx9jDIB5KpGWt9f13pbz3PGyyyPuPbxnEwlhnPNkKpTLAJyBFM3x2PRs1HSDZQR1Q9RKtXZLzD7NATMmYZA7bIhALTZky5sz80QIroTtJCIZrGqCj6iDxBCjnlIWACigCWplhYebfanJ5NG+Gq5YC3mnwR4bbPXiKqywQzjfS49LZTCdE6Tx0JHpPI3ubaypNpRYuBAbiHpGJWKpA6Yc21rYVYPgdoc5ltOMBkut98coLnRCS5sBnQ1EMm9Rdy2B4bRgeWzcNo50HwRC7TVWh91vMaO6brTVcyQYWpxjCJvUgXm8+yBhi1rQWzkcMivdpz7oGFcC0eJJN+OVALWwAMPzWcFU8Vwk01xvbvyQ10uQ3EEiv/ZE8EVKXlaGVxVg6d/YkLvkkovb3e9213bO8WNZ/40GIf7PoX4B2mSvxVhFEXfI6TtUUXkvFnAQ2yp/xzpVE/Utq0cTmOG0IKzgNGRIcjBF6BJFNELyHgANLxajBiBk6KTqrm0dP6brQKUR7BvZq722c9ONLIGAayIX7nB+0CAIhnPdcNONAkUIbVzfIFDDe9aDiymiHKSYcGjnxkxslXP+Yg2Aah5UJjGeyDVD+hP2Gv4Xa6qFRHA6s2q6jhg0MSR4iMR8QWxkhpp3Zd3zGuUQTz8WfE/AJel1ObciNw4gGcY/2n4AFg+sn8RZ+sOs50jjq9p4eIz39/a5vyJXjgqWZFU1HjgH2EyGgCK0FEXQ9w/JXg7AJy4y/dQuKzs04okeH5Mlv63s2dtkRB0VFrFkr+lOligZUlpXo0IMWuqaZxA2OG8cPhmL9gDgzH4He7sUwCE3kmuuasSVxXjMiY07MESuxKbGOZIOMa2vWQO1OjXj5HKg6U3g9twf3Tf5vPTO+eMYC+fA+d4DvD3y0ecP99hvPuShbxnO4dIK3sdw0Ve+4lVLf7v6cDUCZ3oE3ra1J0AbgNhFF13EsERI+6NuGnKxwCgB3OE9Njgwc3iP8EYAMgiPqAaPvHMIicCCjWPB7AG8AcQhj+5Nb3oTQyVR6w2/e8pTnkLlyT/5kz9pT3va09ob3vCGrNl2MqEObFbLQhLRhtMR+EAb7emrN8kSzdXAXHYTzTbWkACAVoeLaC1VIdbTDZ083ckyLalwur87U8fd8Y6XdangYXPym5OFUIaISf5u+cYtW3VAZdoMCiu31OMZRojuib2+sZFk7Rq/7yyctpmejE/vtf6nmwPhQfe2ZIZjAAaZwA1A57DJzgbJa9pPiWLBU62LvpnZ4HZISAkL5Vgo7NNARMDJW2Zl8rQzB0m0OE1ob0ZbM/Szg5/hOcpQORm4UzC4eHJ3tgDNHNM+DgYMogrNDtmgDLGLJRdkuwMQG9xq3HtLEsjFR+ntDREIjl8VS4kxtBMlQXIFcOEMMLtplqsyZGqu6C05BYKJqq790qaa+xKTfQjpyqdrkuM4jHnpeL1+PWYwItPAGp81MWYOT40+xBiFqGG78MLzmQd3/vnnJYuaY2k0YwAXY+dSAXY+SMgitjXqnUSeluv3EUSJxZOa5AFVKGkgrq8x7BEgCNKRAEAoqm3wsDVDiQMwT5K3d9FxEoNRbkAA76DNT+y2+d5OO3HDjW372GYoaQLArJMFBIiBIwHXAqhx/bMTN51oO3s7YfpqL1C5AYEWA6JdlMnBwP1/7X1LjG1Zkd2+92bme68eXV+oKuMuGtR8bEu2ZZpulxADJk3R7m6EhLuYMLOFhFogxKSRkJDMjAFiZDFC8sgDSxZmwoQZVFXPkUAewcAuPPBnYjcv837yttZasWLHPvdmPqrq/fA7WXqVmTfPZ+/Yn4gVK3YEC58jxFAJQWgHx3kdABvqWYBNlh5AEfKVdEyAJIAiGOEAXjTIQy8LVGtPUN3XPc/r0fCOEEY8Qw6HHZOoAMBJnylDbw8XV31PzhOzO5EcBWCaThV2RYuM66RY696jwXiyIHqEcKrDKhKAhDM4vrjeRe03C6NzcOO0LlvFwdrILTrcJnXxpxtl3KxsSJWteKS8/b5+ZDEhnMGM9oerWD89ecq2d+Y8HBSll9y/zJwVBt4OPU4XR3k4gVMALGd8NLhTJITaUCMRhoRUWuA5D4dNM3pL16MvCQfSRLyHzqh6LNfbSu7HPRHQgIl74MaQmAoTH+Dt0395NYCj4yccpFiv/nKCnddnAHeoludPHooE3jaAQ2sR9giw9bnPfY6hjj/84Q/JigFg4dwaQitRCgDMEgAcsksilBFsVHoGEeuP0BSEjAQLh9A/ZLTEP5QI+OY3v0lmDjXRsMkhoQkYMSQ0AbMH1o+e0/nrd1ICAHA2mqUgajc0Ra8PofxfccNUjY7ikGfYKfMDLmVa40hVPvGA1id0ANiN08Eo71RVKlqds9JT7CGkYTjxwHaGxWmyZSnI5gnPdAFw+IM9mAZ8eCQTJxjQTFZ3JWISO8ZzzPxkfyPTZLdCDsMvzTza2PO16a2MTJRmEPIEXzEqssSX0WAYECmetAeGSRE2VzC2No4ixbru7WcQZdwr1E5D1BHfyEAWn30ISAa0z48YHGiSGqR2vBCMroFWhHl1xrZnVvNnyQYGgObnxJdiDzlLS5iVmTrPpwNmywuogLpDyfX5aIOMRrLlyIcf1oETJVINpsPyAEcVyhGgmWCQDdAZqtu3n2gf+uAH2zNPP5XJe2jZO3w0wIJNWVjsl/so+hypxvX+fVsEy8qEI8RXKkLOEcA6IZODZChi47CWUEwb7UCGSjxju94wBBDjzLAyhhDqHoyLwgFbOzk9U+FI1n9pAAAgAElEQVTo3Y7M2vr8vG1Q842AKZKF7JSoBUDLYYyQJ6JX8A7oL651JjZZU/zrzZaZHo1dvUR4bm0ZQCxCSdPR4n2B87MnBxnmgOeWKz9zrcORKhDoaxm2yehD7Y1ixbTvcF+LC6W/g/SOuc8zewBmONN2qTN/PiuH0Gon6AEDtyFgDUYQGSydqXMFp6vJNmXSTOdmzE/wwQQZcAK3ZfvNxZZn4FxeIEOQa7bCA24uzmHWGoixjg6cFjVJUlkPxxTvEX9h+pWqt8qOjV6Tseooj0jsLZEtsjp2Url0jKVw4pqaP4CXnYQCZGp1dwwWPeM9j3/vZQMCwmWSIQGdMmv8czpScqeSc4FhrZ0lqyDTMiwRnNxnIxBb0QrxuKweERlINdtGzjUda/UPi9Ze+UsAuJ5Yro7d5/70v/W9nVtTL+Hg0NLXX3vj2HDPn80SeOASeEcAziGRyB6J82Fvvvkm2TYkC8FZNBSeBpP2yU9+kmwa2LLnnnuONdwQQolwQiwyXItzbwhFBBjD31EIHGwd2Lwvf/nLPE+HRClg3QAccT/OyeF6hCDOX7+7EnjpJdSBKxvwdFYuWnvjyjICOAMHAHfVVO4ezcq2OSugakxNPZ/HWLyRfTNYGQzxDOGo2QTH8Mn65GS6cF9hDqyyrGQZgx+mlQ0YnGkRrOgHzdm/UPAp0ADEzC5ntotGWTkjZIPM17qRPcovJ1fwipPJNpj+PXMmAecywygTwIW+FwDqQ2d2SQ8P7/HAUtrgCKbORqTxdH7XD/1Xnc0RFtDPBtO4Lss1yJoZLAEbKGbhHOKVhmT1NiSA19v5X4AxfDKcuYtr86xksLn8mCnT+xxyyvopM18ZZTNcBwAr+lQN35SzQVoUMLaXPcsVTPqW7zi21RTqNFdifb5RSBi9DvmsjOLNG2fUI+9+97PtlGn5g2WM95HpiYQn6KeKdUehX/E42gUQ2RFJSZRSX2ArWU2zAFEOQKwngIYACop142tzsSYDJ5ZBzBuuVa2zyFC5WDLEEOe1WHAYCTTWFwFYGlkrrDWck9N7UMYgmLGorQbWnPNjB+ZqxxBPsFxI6IHnKqwyVkWevwVbpvBEZ5DE7yp63Jk4AX6VB7CtnSG6MVBgGVxw2aGmeASYSoXJCbAN+2TUZkOfmMzFGTmDQQNow4tRfoBANiJgXJZA7eo13DRVJAcCQu1sE/4s9plg72BQI/uu5u2SpQPubBBqqdIJPW3OeB5UIGCsa2jd0BGW7lFK++K0iHsNjupS8H6Tu6E/KBelX6VEhIy7Z/TbSGWy1vIdhTXPEPrYV2vffH2vodYfmEluSi1RsLHVAZf6JkPgo8B1OVedmK2wdKmPI3rB/bY8c981iDyiUXCPQFM4ZbwPGKilV+I6M7Yk+4r7X/mLd7VXrgBw//pT/51XpXMuGceYnyhpNDNwxzTA/NlDkMA7AnBUjKsV2TDUcwOQ+8pXvtI+8YlPMJQShalRuw3JRr797W8zKyWKUeM8G1Lmg11D4g2waDij9tnPfpZJT3AWDvXe4M381re+RcYO7BuAHQpfo5wAzowZvFVD5iHIcH7lO5QAslDKWXx10oW//flVdeCUxEQs0DSWzhrNDQyzIJXfVOXerSMBDNK1CmNO6oWhh2FwmvHBZz2ZSQ1/Uzvruan0YtJokJcylSdCpKxAQ6ExJCkoOoM7GRoKVfTCpk2Uh+I7z5e2Rd0Bun0kpZnkYYed3SYpBhA7k9pUL3f2SQPMZLLMXI0eU74BhmKhD2UPlOeGKu9+1mjNsWE3o+XhiayTSirSk2CYearvMUjrLmp7qeN7AGcNouug2broljYN9jDEklELoSbWS3ZJ4Wod8HUAxy7EOb+cydUALUbGAIILqPJKODBeSx8sgzT2J4zEUQA3MYRrDOygXGpbyjrP+UQGaNk+8IH3txf/wYvtrAA4glKHL6OId8hVBdAdMAnwFmG4AELbTUJ4O0I8x/B6Mm+4n9GuOneGLwAghDWScdpGuYI4c8VSA6jJtkNSjxVLDIAJ4xk4hBouT9omIkEAwDYo3L1atVs3byXTB6YI65EAh2dZweCdxhk0gB2EdCrRiabKoiFckgDKazJ+MJPBfSSSi3DdRZ033C0QFufEmMijZMf1ucwathiAmCYzmErWgtMZPwBctI8ZIemYUL057ndl7aKtPE/nWmRkyGJ/jOWMBCi0H3y+L4x175dOBKOkPjU+QSuAxy+QXGWlrJoIpFzvdu1ie9l28IaFbL03enxzjnuDMzMV83OwJWrmRS/v61TERH95/8j9JvWGnVYx+2MP0bu1eXtWe//IcAw/IxjhCji13vRM6cP+83DdNHrgGAvHxdCLelcnl4G3HT7hRozw2BBQ7Nv9vt6WAXeNl+u3Tu6GQ9KHQfuOkvIJPZraJPVFvM86Mj7Hp6/8+e0rAdxfvfJmiqqCOD1GLZ8B3HWLYP7bg5TAOwZw3IRXK7JiOBP38ssvMzPkG2+8Qbbta1/7Wn7HGTcUq0Z5gK9+9aus54bzbd/97ndZiBsgDanvv//975N1Q305lAdAlkmEZWLT/vGPf8wMlg6bnMHbg5wu9+ddZOCqnT7xXOLX6wGcQyiPte86APBW+1MBXGfkasbJNC5cgqoCvChhmkZuwY8J5iLs0GDMTs08N2bFWACcjHP3swT/F4xlT2aGdAbI6oo++hYKtNg3MhynMY1ChUfiVqyRHXoToZ7REYaJMSRnNOjobS0ZLWVs15DG6KM918aUatzwZUxB4y9CudLQLEzXYtHHMMMkB1lKslbebntlPdPiiBakoRgOiQ7iyAFmQhvLN50Ocd5IJcxksOhesQACK13cE2xWzsUVURyb+v5zAflpNA3Jg3q4UkZJBYCQhTjKnG0b5nORTBmfgVD152CDI/U/ygi8//3va6enSNThOngGcGK/BOh6aB+AGFvLZCKq6aY+RaIFMkwFCHgNAQhEggwgKYIy1h5QVkS8A2fPwKpx9JClEqxca+30DJkigzmP0DW0F8cAAHZwx613/V67/cQTbcuzzgJzuJln6oLtA1hEJkv8ruLfAiZ4p8IQkShTIZsGNWaralKmamD2EDUAzH5+k+yfDVn8XJm/cP7g7woz7wY3wBjWrDJv6mfPXyd35Pm0sLNZeHyHMM8l+1x1NNYZWULKU0BaCWJw/luRBi4IDilClrzf0QM4i7fVmUV88R60LYp3bxlW28M5ozx1OAcPtys7PKZ2BJ+f9cZGoOXPvSYnMf+5EBTd0Sd/yt7ztSyhiu3i1SljXaZxHBwwE+utpjpKx5LBXLJWk1qiw/7mIt5lz8vojx5qyf47rNLOIwms66Ga28ReRJcPiH4f+OZiUHvSEc/BDp5GP1AFhXHzATrs59k8aT4FAPcXx0MoX/30r3NUenhoYeQWrb320zmEctz9598elgTuCYBD47EpI9siGDUkNoGS+tKXvtS+8IUvEHQhMyUYti9+8YvtBz/4Ac+vAbChsDdqqSGMEr8jaQkKUyPdP866obbb17/+dQI2KBCEaSIZyqOemONhDejv4nsB4FLNHXgx1aM3rmDgED75X/7T/5SKm3jfLAsbPDI6uhFzXFbFCpU5MUTb+Bky6CqKcJIUf94NWoXSya2YSp8PGpOKmCmzpU7QFUaEQvi68s2fB0/n1GJXDwdPrBmjMIDxLv/d3l6DOjmEI2V3NTZK8WpLAH/G+aIhVCfamwXICwvnx7nFPpvUzygWcivDmEbWstsFAXDiYS66rH45C6gZDCVYSNRXUFHNitZDzhyiJQNKQLoYKpLwkPglPurn7nx4o4DPKnO2LIAJWZcC3gwkhrlaxjAmfkFP92kHMEtwiN3GFx5rmybhXRsGw//5F55nIhOEUxKgBMdDQIvEGBESqWQbkYgEz47kGSjKjbIAYMZwLdkCEk8CATzH5RGMtP5gvBDWSADnWm/cNPbtcivgx8Qnl8qGyIRYYNi2YsYANgFMAO6YVXG5aDdvvaud4DzcetNOljonJ4eCngcQhLnubJFIpIJ/2hPA6Am4MUlWSA73RZ4LIZRI1845acYlgDnCQJEsBZ1dry9UTHshQNX3wSXZNLQb7T87w9k/yYrtjHGDnHW2VvLX59pvneAFQFftQLsvWWIA8xoyxbP4jBI6qjmvbJPql0JgcTaRewlZym1bLZHkJQAjw0yV9ISlyl28HCB331j7De+u8hoY/JL8ZxrCe+38TJZ96uGYnAeVEvKme7BSKit24HW66+roF3QNVeueHZpyA9tYnt91R6/P6LT/zlhqkKYu6dnc9XgmrCcicZcV+eG+93BD/L1guTjrbkB82OmB9YqyJPL9jbl4DzxIbIj+Z/CdT5+oxesA3F99+tfB5Fv3jsAQT39tPgP3FmbrfOn9lMA9A3Be6Ah7BIDDP5QaQCkBFONGFkmcifv4xz/O4tJIeIIi2khq8p3vfIdlB77xjW8QBIKR+9WvfsVacr/85S8ZYomzdAitxHm3Rzkl/v0crP9fn40yAqn7es6Pobtvh4EbPXyVv6iProDNBbutDXTP1DtrYNDDJ62zBfa6ca6SpTRIwiAyuzKEq8XresrmGqonvZi1eTL8pXhEJb1rs5cmcC1CSYOCFm3Vcjw0I6BTDHfabVWMid7KNhK0GY2ESOCcNYGi/EFKPBSuw7U8KgwfDUWsMzlq29DCiaHkszuSdffM5rknp5qnAe1ulXNBDiOKRuTZN4dLZkIZl0PooaBut9k3yjqBmJg3JxXg3AgBkA0NQzbPnRkOupRAYUIehWiDCtjvuh8NY3TF1QXwwZhHGZV//E/+UXv6ySfJWlHKcf4qC1TT+eDZoNpvYKwA3vb7rcoueN5EWQ60GwCCdcuMJ5E1EaAJf2Phbq11EFPIzoh0//jCz0zbf7FWtuQzZJWUMcuSCjjHvblgMe/VyWl74vZtArY7d85peEInavyjDiUXUoRKRjZMIBa8A2UGXG4CYZYIwzSz5dBksskEUwI9ZLR5DGxBcAnwKidAMJHhSDF4Y58IsnDWbklnKKJjeJYuACZJL2aQ1fk4tBfn8fDe6mTBvSwNQNCp+QzgCVm44LczUzIDJrJFRjIUhwwbbFMsDjveXzJ0VHpB7B+e7kgCulG4FAHQV6z9dr6WrLyXpXut7CGDo9BrvYYKVwdE/Nz3yQLOriiRwT6oI8OOVYGkWL94+W/h2DhcObo53EZ8oZxPBkY92ZBlWvd3sawVVhlwiX0ViNKOi/mhc2sREUGhB7hx0pRk5GrIhLoY6iDxsdndrm6qCdrXNB0EscbdllGf16iTCLGNdaBpGMcxzFrmWLcGAPepP7+OgdPYVR1QdeUcQnnXnX++4AFJ4J4COLcZkx3ZtXA2DkDOoRSvvvoqQdn3vvc9AjScg3vppZfIuOFc22c+8xmGUv7oRz9isW/ch9IBYNxQ4+23Sff/gOQ2v+YeSoAAzhoi1F4qwdi1fxsAN2XXRiVxFft2HTNQjMRyWTekHeYmYZg56T/3iln0aofanYb8ObDHZ3X4d4caJuujYrRSigFoCiNH42Zyds6vU5TMBMBau1b8WjSk+tjvSlAaZ2PSzik6VynCo/HJvrl4t5msPtTyqcoUcQjpYPdE29Q3y9hGgbzPfKOvy7DVAEakF2WEKwlDmDyRJCSCFZM17DBxLPie4akei8jMl/td/OCyKDEZUvx8jxlYMm19vvhas01seQFvXgc2ICh3GyMTYmsI0XKI5HBxvVHzaDAm65qu92mIrv+qQx/WqZwVfUEPRIafyft0M2QAkPWRj3y4vfjCCwILzB8SzI/BrFvCsEjVcmM5AbI5PnultPtmrFB0GONIVo6gWUk5COBwRgxhjIBjUYSadd52O56vAnQAsEJpACQyOblxpgm5jCQdsSYBZFBgm9kpI9EJABXAEubfSQhgG7XgNO+7kyRL0kSJAd2nUErUfHPtLTklor4bQxJXTssTocnBQYURzsLoDGXsziX8AqB1sjrheTyk5uc6iTFD/1n6hn8XuDT71s/cCVjxC2xctFHRMYt2duMGQ1pxP8/oRTZLzrsmAIl+gN1zeCcYSXwO0Gt52CFjwMLZQhnp/j0B3J7ZJ8dpGkAnagBGQ3Ov9pZogDBM1sFddN3U9/m86l469tnxZ/RzjLEnlCXKJTJZd8anRV3yGgO4styiB6VdorL4ULOl1pk1eUnqmGBDBeqCBXOKyNhfUmcl4CllAqIvuXdPOckR404EJAeAx2wK3jjlAkgO525TT0hwmmujfxLgDSDu2Nfn/+zX/XHFKVr31tdfn+vA3UUbzH9+QBK4LwCuth0bMbyqyBoJUFc9UQdeqbgRXlJkpQRoA4CbGbcHNBse0muOAbhq3+Hnq0IoET6JMMrBOCyOyN6leq7DNkc/ozCCv0PrtSrSzrCVTIHhfaZX3OAnQibNuiSAGzTzeGbNdoMyT/awPSkhaScfDK8hlVZW41kJmSS9NlaYKNaGVSsa0JWQSzuKuw0hyGSGzGaKWa5qoDGZAr3kCrkRiJTa9df0rA0TOxTYWCHkUV1fgNswdWWpJjjUeRuBOoZrBZAzU0N52tvbTYZwNIdHWgKOjHcO6amzSyCRRZlj8pqpxa9+v88gGpjxCS7eHcYzgaZD2OLvfX4fbtmemzJWgkW28ZIMnoxBGzMGpQOrV8YoPx/t0sIcHG4WQ4hYBfbRZLevgu76FLQP8vvA+/+ACbEYkRdkhZihACb8TKBOYAzgRglACOBiDjk0r9eqihmIRCEs3h2ZFYORAMOkM1WoB7dhge+zyEiJ0Mj1b+4oWQkYNYC3SGpyeuNmW61OyeIhRT5ah7T5Gttg8QAuODfEcmkdK4kH2glQx3DELYAjimqr1pwFzoBEOg4cAqnzX/5iFluXG6HDAGC41IZz6n6GwYnBY1glC31LYg6TxDORSRMOoxtnZ1Go3GcI+6LDT8gyKSNeYcxMYBLMaZZQCApRIBJAbtEuzte50mJpTcCKyhZowmpMsKGQpYwi3yyvAoC9X7TfrAUURb5X1DOpX9klVlyFmqAVFOmyutaKh0IDW9p/lbejA5CYDGW6a0c7BuCG9VHPqk5fWdfmpLXeR6dOTTNxBnAGZsJCKviu8RD75vlHWQfrnL0yc1miQkSL9ggKj60lNmlyJyInIEvro+saYclxM6KGsbCmzKlHx1GvRc3+6TUAzmfgKJfQwX2M9P45hLLu2vPPD1MC9x3A1c4hhAIgDqAO3r0ajw9lAqWJejg4D/cohAs9zIF5nN6NOnDj2YGuRCyHuwE4Kx2zYAI3A7F3hYIO1Vq8tFLkVfH3ZBd1XtpA755tszyVFXIZAddksrHQw2h6AhL3toS4BBPH/sHwwrmSI2UFOhYLpdajSIZU2DmvMi10sbSPuDmtvIgtwsIxmDSr5GfavnB4js5MONzGB+RDU5dSBtbBQ5r96QJIm8xjEVvX4KE+RHQGbw6PUzKL0bXNxAqGl8WAmYbQeI7ZjshD7uEBFzjsIGOcHxFem/RbdDCYQTRKLGEAulIkfmpGHpiPgwwmgjtmg9oWGu3cIXNdZc5k0R2xWacg7bpNy+Ptqt2lEwkqee5p11544cX24Q9/kGeyZJG7hl+E00ZtOAIhZn2JRBgM49M5qgxJjXXNNRqFu5csQaCMingfWCasd4ZXEvRE8W6wbQA+cfbN6e3B1gFQbXYIHzxViYLFqp3cOCWTt1ggWcm+LQPMi71CxkQxZWZqEbbIv6FUAIGbrqNoALCYNCQMfcraAEUDomyTAjhmK7jvcS6paLgGTslczIJpbwMYUoFvZ3JMhyoBpQBkZokMLIpwUm+kKnsgZs1zBM/DvVmmxNkpnZWWvwOc4RqwkwLS1TmVTCS3TskBnwEAoj3K0KkyBQzfbKt2Z73pDFyAuIDrkmffdsZz0EONxR5Srf6EfLuHpM/w6tGb7pv1eofyFccY+urQcOuTCg+PYFDJJ7PaRjPKXmUnYWXoVW/QsnWG4pBK6Md0AgYIM9tGQOfzbnYe8taelCqBXAnHVBkLbSwVgGkMIqFINr9sKgWbyR9QZF/KHOjWcOfxmsnmV0Iv5fAo5xZjH/vUv7rdAOKOfb366TczEUt3PHYgCbnMSUyu2+jnvz1ICTxQAPcgOza/63dHAlcBOOlQAam//cXHjnbov/7870ZtVjf4g5/vhUxGhTGGuPS/HSjh4dXHLO4jZvpwpKC7Ykd7oar+8pKqEAfrO7RYbU91bL4FEYUaTSn71gGQ2sio3tOr3mf8dbd4vesAy0TO4zgkHJ066UvrJqhkPNYx8QJnRFJ562HjzMgeMzZs2EynR/XMT3CWpGMbppowHpDyvTqmp1G0B2K+YioNNtMx7uHqiXAg5wSG7kNMx5Q6UtefrNrtJ24rtG4SNqm+V6A+gnY7GUY6xyG68dKgIh3iWSNBslk+s8Yw3ADmaTdGYh/XXfSZIi5MOxbsQIpadrRKxzBrG+WV1qxsvX7uczZlEUxIzhmn2S8bw7CbHIs/i5urQ0pNDFYowJOdWbq8Oxjq2djKvPaw2QAcV+wnBpFkiMK4r/t9Zswse0W2NdrWr2c+lAiRHnmaPt8OTR2vq/zLkTV11ZKo9x7rYl0S122pV2mCOs0Hmqpu8VU2dT2VNTW2Y9x4+7Tom1wFvT1qIl46mV+DpCd7+ttTKYPSyp6+rWfVgZsM1h9+6OzKIfl8ZKHUnjACN4l1TmLyFkyE+dL7LIEZwN1nAc+Pv7sE/uHv/35PPzy5/G4A7u5Pn6+YJTBLYJbALIFZArMEZglcL4FXX3mzZHsuIZwBXmGP/PSnr89inCXwSEhgBnCPxDA83o0gAzd8dZeZveNXhVA+3pKbez9LYJbALIFZArMEZgncCwk4hFKhpbWYXWen5xDKeyHp+Rn3QgIzgLsXUpyf8Y4kcB2Aw4Oxmc4A7h2JeL55lsAsgVkCswRmCcwSuEYCn/+z/xGlDxwOHRdnJuc2M3DzDHpkJDADuEdmKB7fhhwCuENZ/Nu/fm/7N3/93sdXSHPPZwnMEpglMEtglsAsgfsigV/8bN3+3d/87wMA5ygg13H86U/mEMr7MgDzQ9+yBGYA95ZFNt9wryVwPImJk9T7bYv27//DR9pH/+T37vXr5+fNEpglMEtglsAsgVkCj6kEfvGzi/atv/k/7L2zT/KXyEjNH5m0aNFmAPeYTpJHsNszgHsEB+Vxa9JVDNw07TB2UzBx/+KPn5yB3OM2Seb+zhKYJTBLYJbALIF7KAEAt5//bN3+83/8v22/V+ZYVTAdv1zDEgXPf/KT1+5hC+ZHzRJ4+xKYAdzbl9185z2SQAVwFbQdAjh5xJwqfEj/nVVYVfempty+qpkucjqtATqWBtDdri/n5/bnt7ZjkV4lXlGh5kj9zRrDqFfUD0C7dprSZ/cEyapX0+vfoAaP66nhuaxV5to9qrqqgt7xmd6g6sAswprFs1FTDv9WUk58jgrjugCv5QPPo5JtlW0havJkDbhSL6+nkY5+uOZRVINVCutaj68X5nMNtZoqnfWRWIwZd2r0XR/NbeRfQsaqD4y6VIdjpILqUVMrrsPvWeg37rEclDVaMoR87G11zSvLuo5Jzqsy5hxfzRgVDZ+0Q3MJdc3UQzUo6geinSxK3efTNIV2plK/KjX8tAZVmfw9FKgUCazViz1+WD9RjyyLKcZzXKydtbtQ88nF113Ud3i/phJT08eYjgXl9NCsuRgluPftsm13m/bC8+9pH3/55XZygrpqUdHsEjXfLlljbXdx3trltl2uL9pus2mLqBenotIqnL1HrTLUO+N3yF2fYZz43wLrd8d1qzpt8TvGIeqPuUbpfrlot951u7343ve2208+mQWut9u18tjH+keNU6w37Aur07O2PFnx+TALsTRQgJxt2F+2JWq77S7Vhngfxh/vZEHkkCtrrbHe25JrGPXmNMtUdgF99tpYtFjrMUcyJVSp/cX5zKLbOz6FNcPwziggv91s2vn5heq8RT0x9i/a5v2Q9eVQ0Bv3xrxBX1AbT2tqmfLFCOJ+yAffN9sN5eTP8PzNZhuFunXtZqOC3xgbvEs14nbtEj8vUP9t2+5cbNT3XgTBszVl6HWUZSgmm34vJXAssX9W7VAfJ6UtYhJHTWlu4mPhllIKIvdaTfy+Or0Oy/phm1wncqgH0vcqz4FaNiPXqPf4WGOur4axdnH7LNAdpTBqPUGqE9aCQz3PKKY+1IHrOsQ98T5atp1SbUBy0UwtpQtCXlUe0+0t1VJ98DCGvb5J1WEuo1Dv99+lg6JwAoWtNh0AuHL+DbKYAdwwuvMvD1ECM4B7iMKfXy0J1DICKnCacOSIiI6As1SQvSDsuM9rkz4G6vAZlNYx0IZ2wAD3VzdacL0KM+MaAThZcL6+l6qSoVhBRipxGl36m41rKUupOSvDBA8FtFn/CyD1fxXAEchF0W8U9bUCF1Drz893ZzFrGGUah2pw05BLI7+X4woVGPdIlgmIau2gKCDselIq9NqNFIxDBS9U9VHgOgYwrg/gFjpbou9gSbLvoEg/Cxjx+VnNzQZI2BhhSBhwEKwFgK1jwPtd6D0Bpd/peVbbozk0zAkbZjG/ErReqtAz10EUGXZx51qZ/uD9pU0Hi2bqoegTerzUhufEmEzgZ8O1GLFprJa2pmPA16P4MoDAsQ1v8BVoPnAd7Xft5s0zArhnn3maAMljCLm03bbtt5u2vThvu/U5i21z1sYDUCBaYHjXtttNAKyoTbYTQLIzZQtAADC1WAagURFitHm93jSAGUyx5dlJe+a5Z9t7XnyBBaS3W4EfOhlizACsUHAa+8BysWqr09O2ozwbARzB5HbTFrEl4PddgDW0B+3FdXj2drfl+l0SDC35AAAedBEgSH4DVOzGPJUgUXwbBujZ2Vk7OT2VE6isIRTCphxdHDsKHaO/7CeKigeYxL4GQKX5V2WLwtouxj4Sbt4AAAvXSURBVI29RCDN+yNkC9DKos5RkJwOJ7Q95j0KqBNoE6Rt2s0bN9vp6Rl/vri4aOv1Oh1YBhG4l2OJYcRY7ZcEcOebHWVCmXMvHwt/eQs6MHYKOPJedFQRxD6j7bDXtxvms1/i/bHjiaGWX+79flZdi8dAZQF/0/bX9xuYem/zHiXgpZeoSLd1hfYw7msJkEMnBHDTPRpf6CT+R2egGSp95j0gMdmAlqxDiruvNJx6qCvEAdPW7eIAwFV5lyLt49s0D/q96J/digbQBnDWYoaY4WA9IvQ5C+WxjXz+7GFIYAZwD0Pq8zsHCRwNoSzKrCtkxaebgUkGLkFCbNhT913XuwMTMDB4kzHxIwTIulrE7zaek3UjY9IBnECZwNnA2IVdkcxirL76O4xIMQG6GL/TEApvPJUwZWMnpkAGWbVk6QK4xbW4XEpXCppe11TI9qzaGSmlzMfTMOx9SADHdsn4MhgU8A6gLO5M9weY8s8BZQLkheouhXklR/XP8pMMu2EmZgvMZsgBrAnGINhOGzNmQwUI9mJfbLRNAX01JMwcJpspD7TZJLJPdX7iBWFMC9gbPMrorfPXxn7amHE9+xcAkwMfzzADYgbU6Jhz0DKI6w88+sUwEuNbvqagrhiefme/XUbayMpFpyPcCP22g6CyHJ4nNijTQI73ey3J0MK8kxccAK7td+2f/9N/1j70wT8UYxZrbAE5bTdtv1m37fqiLfZbAjqAEthnngsAQwBHBEgBmABKwHoCCFQgDseH55Xa1Agi1hdrjvXZzZttsVq2p9/9THvq6adyfaBN2/WG64As9/IEPCDldbI6azu0OcgGsX8CmlivOwC5BhZsK/AENgz7C4AYGEMX6A4GnYbyckl2a7e9JGFA4/v0tJ2cnbJNaAMAJNuC31cytgGwknUDCILjiv285LvBcoIV3KzX4YTSmsPvd+6cJ4Czc6O2DXsiACf3ygXavksjH20lWC5sDkAhgNrp2Rn7vqH8FgRw3Ov2ezJveA7nRTBvKOyO/Q/gfHvZ2ma/bL9Z79r5ZsPwN8o55nFsGQIdsQ/nXCsgzPPRTGcHAKNCyPnrtZlOoLjuHgK4dDB5P4216zYO69Cv5/4YNLA1FgAax18ThZEYGcURAM4MW7J1AMHB9Mb7zb4JwEnPiKcKmQdCojqz83XcbApImwK5AHB+11EvTwVhR5jLowCuj181B+yUTDCew6c+dY5QAE4y7w5YdGQGcLMB+6hIYAZwj8pIPMbtGEIow1udYVeTDR1qYzCIg3mQ+Ox5tTBHT6yMgUMG7xgzV4ejv0+sit8j41xMXP8egCfeYy+/m0fjvgT7WEk45sasGdtavJ4Kc4LyjBCPVJTFMxp/J+gD42bllAq5h8QkEDTTF4aSPKIMRtPdJfzTBoQ3DYIC1spRn5PJC6WXQDOMNxjWDu2s4Fev0bjU1DUJtmQ9JYXFEUiQBJvXoZJqc4K16H9e63DFCJ8zCLQX2vOjAvsMMcoQIoGrBHCeTwnUBC71Ts3J3teArwST0ddk4OIeApVgdeJ7NS7z3Z5f0RaOSQm/Shq0UsuVPTgG4I6xeL4uDDy3TSaVZkIfe1OvnW7Mtkc7c4VmW/vY24DaL/YcU4C0P3jf+9rHPvZHATbEYgH4iH27004A9nb4+aLttmvKFXMMTBLHYbeLED7M6GXbbLdsNcIWvUBwnZkbhloiPDNYOsxZLDqAjRu3b7X3PP8eMoMEiQx/BJMk4CRS6URGMwAhmW45ZMgQE0xu2hLhmguwbBuB4v2+rS8uNL/3+hwsGJ+ZnppFOzk947OwB6HNaBPYOX5frdi3k7OzbI/3KQAh/DtdrQhmwfqdksG7ZOgp+gC2br/dtYv1uoGl0zpS2CkAnOWzvoi2Ca239Wbd9vslr0XbwKyhT2AICcAc9giAH2sI3cQa9bVk4iB3MmjLdnoqxtGMOcHlHuGVF3wmft8CYO8W7f+db9r5GmD8CICL+UzmM95v8GMngxxLdpfllne1Nq7rpl51BMClRoq5XrXTFEB4vaYuKsCi6qfqgKp74tBgt6VGZnAP7qybma+qb8ysAShrLxRgpuMg/nH/jqiOqrsqizagtQp0M7KmR3ccAqnjou8smnRBN1zDaVtZ0vKI4b7EfiNo9L5fAVw+wh0rUTJzIe+rl8f8lwcrgRnAPVh5z287IoEaQhkmr65KlqmguMRkJZSlMHAVSAyG5cGOPIK5vomPDazgzWxKBZAwKAQKZYCw2Tbe0UQb6narBrNUAkfiLFp/rxWpwY7OrBnQEdlleGNVrARlETIDI8x/E0MnRQzl7M/r9wQvESbDniQQk21Z25ye1gocitHRNazPhAig+Z00jHlvMG4B4gjGzMjFWHvIBR40LTwGZk06MJCxJjAYTBa+BzBKMFdYVTXb5/N6OCs+9VjY0DH4HvwKMd6dhRWoN7ip84L2n8MBDdDIkIQ8CkuY86yCn8KUea6NBk2ApxoO6ak1BW0hnwwLi3NtFQweBWDsnIC7QRwlCNDis3MxRhzvYFUOln44ayR9xsV1F8xyT7Dz3LPPtn/5J3/cbj9xO84OAnSs2yXORhGULNp2fd42CKXcIFQSAK619TmAhVjZBNQIu9vu2ma3jTNVGkWAGlznM33rjUCKGCWwWKt249at9tQzz7Znnn0Kk4kgiECk6YzYdrdvJ6vTdnp6U8AEaw3n1CKMGSBpv4szZpdiDLcAP1sBHocgEtjgTFy0G6GaYLEgaXxHW9CHm7dutbOzG3JWBMMOMHdyqtBOjkVhnXn+binWzzJyiCm+Q2Z8r1mvcOzAYQaQdnF+wX5eXKzFqMX5zqDaFfK7WJBZ05iDoYcM49ypw7lxDZhHzgkDfVzbWWu0EyANbcG7EA56enoa4ZXn7RLnHhertr5ctr+72LSLjcIx6dyIWallEsxTLFbvG2n0MHwe4HPq+Oss0V0VdnFwxIbWQwrt6jvy/MqWD0bY5Npk3ZIx7TrGwMohsupmPC32e+9h/lUsGlZvJOyICA9fZ8eeZKfz05zD8QCHVEqndCdhvppAurck5VeYOZ+BG8FbALFKlxXhJxALB2PsrpTwxMd7ZRhmqLQM++yPj6gW66+axKQ83A7JGcDddVXMFzwgCcwA7gEJen7N1RKYArh6ZYYvlJlqxRy2bF5ePZXH3zb6QM3GVVZOm7x27QrUKmCoXtBunNtoj7M6NrrDSK8AI9JzFP3h0I0e1mKF6NBIK161bwRwvoagjaydjDUlL4nzCnGWi971waMaCtpGdjG0aFMPDGd3R6JbDncyqKGXWwFLGeaZP9tID6NGYXrd4DBA9HkbKWh92dAzMB6AWRg8NGTT+AlAPQmXNNirY5zny1J5R/vDo68zhPLuu78eOLNwOR8SyHVjtJ/F62eIxLr0ENE8o3QkiUmGeHl8ioFXwdXR+V6NyykTl4LtdxqOHTyrsgthBYkx7eDbxlFl2Py8YX1NDDQta4coaa5yziwV9nf71s32Rx/9aHvh+ecVAssEIJu2XQPAbdviEmfhtgRxO3wGUIVwyjhP5rBZJt/gZ8okwvDDwsgabCC8T4k9Fm11esK1cnZ61m7dfqI99ezT7cbNG2oDQY9MUToM2rKdnN7guTf8RlCwWpEdc3IQsoI7MF5gAfdtAdDCME88T+fX9G6BqQVDIcWmE5ydnLZFOQOn83Cx1rhuAwCXKAM8FyJHWwHeACRXEK7D8tq+rdcXBGkAhPgCaJL5LkCO3xFOii+diVOYJMAcz9mtwJYhjHLLPjBJyV7n0twvA1mCwDjfdnZD78OzmfhkCaYS79jwOxg972NOBoRxAtOIEMqLy9burHdtjV8iqkHzp1vdxB25j1R+X/s7AVyEIk+NoSkwuOsa85o6ksRkvDeeXL7VdXMU3KU+CV9TOAud/GrK0inMUV8CXdItXn4OpVSkRv+7z/1mmH1JeKX740wcn3cEwCV464LPlhRgN/3Mu71171TWuW0M5+MPgbf3oepY8rOsb0bgGGCTe2VSdLwlHZY5TnKKvPbaG0enwvzhLIEHLYG/B4CbXtbMQB58AAAAAElFTkSuQmCC">
            <a:extLst>
              <a:ext uri="{FF2B5EF4-FFF2-40B4-BE49-F238E27FC236}">
                <a16:creationId xmlns="" xmlns:a16="http://schemas.microsoft.com/office/drawing/2014/main" id="{510BDEE0-6B15-498A-AD7B-07A850A5C4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796DADAD-9D8C-4486-A2C4-D30582ADC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762" y="1531249"/>
            <a:ext cx="6421427" cy="32858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B7BAE01-4485-4ABE-B8E7-9CE420D31C07}"/>
              </a:ext>
            </a:extLst>
          </p:cNvPr>
          <p:cNvSpPr txBox="1"/>
          <p:nvPr/>
        </p:nvSpPr>
        <p:spPr>
          <a:xfrm>
            <a:off x="2221734" y="5482117"/>
            <a:ext cx="7239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/>
              <a:t>두 가지 이상의 생체인식 기술을 결합하면 정확도와 보안성이 크게 향상된다</a:t>
            </a:r>
            <a:r>
              <a:rPr lang="en-US" altLang="ko-KR" sz="16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ECB42EF-477A-4C55-B589-BAC2B7AB4D5B}"/>
              </a:ext>
            </a:extLst>
          </p:cNvPr>
          <p:cNvSpPr txBox="1"/>
          <p:nvPr/>
        </p:nvSpPr>
        <p:spPr>
          <a:xfrm>
            <a:off x="2630762" y="4817096"/>
            <a:ext cx="2340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&lt;</a:t>
            </a:r>
            <a:r>
              <a:rPr lang="ko-KR" altLang="en-US" sz="1200" dirty="0"/>
              <a:t>표</a:t>
            </a:r>
            <a:r>
              <a:rPr lang="en-US" altLang="ko-KR" sz="1200" dirty="0"/>
              <a:t>1&gt; </a:t>
            </a:r>
            <a:r>
              <a:rPr lang="ko-KR" altLang="en-US" sz="1200" dirty="0"/>
              <a:t>생체인식기술 종류 분석</a:t>
            </a:r>
          </a:p>
        </p:txBody>
      </p:sp>
    </p:spTree>
    <p:extLst>
      <p:ext uri="{BB962C8B-B14F-4D97-AF65-F5344CB8AC3E}">
        <p14:creationId xmlns:p14="http://schemas.microsoft.com/office/powerpoint/2010/main" val="306403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EEF3EB4-1080-473C-B525-1C67EAF764C5}"/>
              </a:ext>
            </a:extLst>
          </p:cNvPr>
          <p:cNvSpPr txBox="1"/>
          <p:nvPr/>
        </p:nvSpPr>
        <p:spPr>
          <a:xfrm>
            <a:off x="310718" y="239697"/>
            <a:ext cx="177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*</a:t>
            </a:r>
            <a:r>
              <a:rPr lang="ko-KR" altLang="en-US" dirty="0"/>
              <a:t>출처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044D2C26-38AE-48B8-ABE8-D604BCAE7350}"/>
              </a:ext>
            </a:extLst>
          </p:cNvPr>
          <p:cNvSpPr/>
          <p:nvPr/>
        </p:nvSpPr>
        <p:spPr>
          <a:xfrm>
            <a:off x="417250" y="1665498"/>
            <a:ext cx="1121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/>
              <a:t>http://news.mk.co.kr/newsRead.php?no=407780&amp;year=2017, http://blog.daum.net/_blog/BlogTypeView.do?blogid=0Idbt&amp;articleno=7594216&amp;categoryId=404975&amp;regdt=20160127161141 / </a:t>
            </a:r>
            <a:r>
              <a:rPr lang="ko-KR" altLang="en-US" sz="1200" dirty="0"/>
              <a:t>생체인식기술 시장규모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="" xmlns:a16="http://schemas.microsoft.com/office/drawing/2014/main" id="{339A5059-09F4-44D8-8590-5EB5E31B8311}"/>
              </a:ext>
            </a:extLst>
          </p:cNvPr>
          <p:cNvGrpSpPr/>
          <p:nvPr/>
        </p:nvGrpSpPr>
        <p:grpSpPr>
          <a:xfrm>
            <a:off x="417250" y="847902"/>
            <a:ext cx="8439705" cy="1556260"/>
            <a:chOff x="417250" y="847902"/>
            <a:chExt cx="8439705" cy="1556260"/>
          </a:xfrm>
        </p:grpSpPr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354D2CF9-0CB4-48DD-9400-C9EFDB012E81}"/>
                </a:ext>
              </a:extLst>
            </p:cNvPr>
            <p:cNvSpPr txBox="1"/>
            <p:nvPr/>
          </p:nvSpPr>
          <p:spPr>
            <a:xfrm>
              <a:off x="417250" y="847902"/>
              <a:ext cx="735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/>
                <a:t>http://terms.naver.com/entry.nhn?docId=3473651&amp;cid=58439&amp;categoryId=58439 / </a:t>
              </a:r>
              <a:r>
                <a:rPr lang="ko-KR" altLang="en-US" sz="1200" dirty="0"/>
                <a:t>생체인식기술 정의</a:t>
              </a:r>
            </a:p>
          </p:txBody>
        </p:sp>
        <p:sp>
          <p:nvSpPr>
            <p:cNvPr id="5" name="직사각형 4">
              <a:extLst>
                <a:ext uri="{FF2B5EF4-FFF2-40B4-BE49-F238E27FC236}">
                  <a16:creationId xmlns="" xmlns:a16="http://schemas.microsoft.com/office/drawing/2014/main" id="{115A9FCF-A075-438D-B3E1-ACEA22FFD23C}"/>
                </a:ext>
              </a:extLst>
            </p:cNvPr>
            <p:cNvSpPr/>
            <p:nvPr/>
          </p:nvSpPr>
          <p:spPr>
            <a:xfrm>
              <a:off x="417250" y="1111500"/>
              <a:ext cx="843970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dirty="0"/>
                <a:t>http://terms.naver.com/entry.nhn?docId=3586738&amp;cid=59277&amp;categoryId=59278 /</a:t>
              </a:r>
              <a:r>
                <a:rPr lang="ko-KR" altLang="en-US" sz="1200" dirty="0"/>
                <a:t> 음성인식 과정 사진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463C2903-7ED4-4F28-A3A0-EFEC964393B1}"/>
                </a:ext>
              </a:extLst>
            </p:cNvPr>
            <p:cNvSpPr txBox="1"/>
            <p:nvPr/>
          </p:nvSpPr>
          <p:spPr>
            <a:xfrm>
              <a:off x="417250" y="1388499"/>
              <a:ext cx="81724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dirty="0"/>
                <a:t>생체인식기술</a:t>
              </a:r>
              <a:r>
                <a:rPr lang="en-US" altLang="ko-KR" sz="1200" dirty="0"/>
                <a:t>(Biometrics)</a:t>
              </a:r>
              <a:r>
                <a:rPr lang="ko-KR" altLang="en-US" sz="1200" dirty="0"/>
                <a:t>의 효과적 활용과 문제점</a:t>
              </a:r>
              <a:r>
                <a:rPr lang="en-US" altLang="ko-KR" sz="1200" dirty="0"/>
                <a:t>,</a:t>
              </a:r>
              <a:r>
                <a:rPr lang="ko-KR" altLang="en-US" sz="1200" dirty="0"/>
                <a:t> 홍익대학교</a:t>
              </a:r>
              <a:r>
                <a:rPr lang="en-US" altLang="ko-KR" sz="1200" dirty="0"/>
                <a:t>,</a:t>
              </a:r>
              <a:r>
                <a:rPr lang="ko-KR" altLang="en-US" sz="1200" dirty="0"/>
                <a:t> </a:t>
              </a:r>
              <a:r>
                <a:rPr lang="ko-KR" altLang="en-US" sz="1200" dirty="0" err="1"/>
                <a:t>정연덕</a:t>
              </a:r>
              <a:r>
                <a:rPr lang="ko-KR" altLang="en-US" sz="1200" dirty="0"/>
                <a:t> </a:t>
              </a:r>
              <a:r>
                <a:rPr lang="en-US" altLang="ko-KR" sz="1200" dirty="0"/>
                <a:t>/ </a:t>
              </a:r>
              <a:r>
                <a:rPr lang="ko-KR" altLang="en-US" sz="1200" dirty="0"/>
                <a:t>서명인식</a:t>
              </a:r>
              <a:r>
                <a:rPr lang="en-US" altLang="ko-KR" sz="1200" dirty="0"/>
                <a:t>, </a:t>
              </a:r>
              <a:r>
                <a:rPr lang="ko-KR" altLang="en-US" sz="1200" dirty="0"/>
                <a:t>얼굴인식</a:t>
              </a:r>
              <a:r>
                <a:rPr lang="en-US" altLang="ko-KR" sz="1200" dirty="0"/>
                <a:t>, </a:t>
              </a:r>
              <a:r>
                <a:rPr lang="ko-KR" altLang="en-US" sz="1200" dirty="0"/>
                <a:t>홍채인식</a:t>
              </a:r>
              <a:r>
                <a:rPr lang="en-US" altLang="ko-KR" sz="1200" dirty="0"/>
                <a:t>, </a:t>
              </a:r>
              <a:r>
                <a:rPr lang="ko-KR" altLang="en-US" sz="1200" dirty="0"/>
                <a:t>정맥인식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F7C1A056-AA87-44BD-A759-4E701F4EAE33}"/>
                </a:ext>
              </a:extLst>
            </p:cNvPr>
            <p:cNvSpPr txBox="1"/>
            <p:nvPr/>
          </p:nvSpPr>
          <p:spPr>
            <a:xfrm>
              <a:off x="417250" y="2127163"/>
              <a:ext cx="78766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/>
                <a:t>http://post.naver.com/viewer/postView.nhn?volumeNo=8499296&amp;memberNo=32024382 / </a:t>
              </a:r>
              <a:r>
                <a:rPr lang="ko-KR" altLang="en-US" sz="1200" dirty="0"/>
                <a:t>얼굴인식 과정 사진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FA8A79C-FAB9-4FFA-A2F2-D19F85F0067F}"/>
              </a:ext>
            </a:extLst>
          </p:cNvPr>
          <p:cNvSpPr txBox="1"/>
          <p:nvPr/>
        </p:nvSpPr>
        <p:spPr>
          <a:xfrm>
            <a:off x="417250" y="2404162"/>
            <a:ext cx="5679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http://biz.heraldcorp.com/view.php?ud=20160823000643 / </a:t>
            </a:r>
            <a:r>
              <a:rPr lang="ko-KR" altLang="en-US" sz="1200" dirty="0"/>
              <a:t>홍채인식 과정 사진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E710E9C-2202-4D97-87DD-C13DC7326FA4}"/>
              </a:ext>
            </a:extLst>
          </p:cNvPr>
          <p:cNvSpPr txBox="1"/>
          <p:nvPr/>
        </p:nvSpPr>
        <p:spPr>
          <a:xfrm>
            <a:off x="417250" y="2681161"/>
            <a:ext cx="6681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http://terms.naver.com/entry.nhn?docId=3574024&amp;cid=58940&amp;categoryId=58956 / </a:t>
            </a:r>
            <a:r>
              <a:rPr lang="ko-KR" altLang="en-US" sz="1200" dirty="0"/>
              <a:t>지문인식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7323" y="2951924"/>
            <a:ext cx="6848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http://</a:t>
            </a:r>
            <a:r>
              <a:rPr lang="en-US" altLang="ko-KR" sz="1200" dirty="0" smtClean="0"/>
              <a:t>m.ilovepc.co.kr/news/articleView.html?idxno=16500#05Dc / </a:t>
            </a:r>
            <a:r>
              <a:rPr lang="ko-KR" altLang="en-US" sz="1200" dirty="0" smtClean="0"/>
              <a:t>생체인식기술 문제점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4620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05263" y="2792876"/>
            <a:ext cx="42677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408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59749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기술이 발전하고 거듭하면서 개인정보 보안 문제가 발생하고 있다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문제점들이 등장하자 보안체계에서도 변화가 일어나면서 지금까지는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열쇠나 신분증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비밀번호 설정과 같은 방법이 사용됐다면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이제는 사람의 신체 일부를 이용한 생체인식기술이 자리잡기 시작하는 것을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알고 이에 대해 알아보고자 주제를 선정하게 되었다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3865" y="588438"/>
            <a:ext cx="4389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Chapter.1 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주제선택이유</a:t>
            </a:r>
            <a:r>
              <a:rPr 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</p:txBody>
      </p:sp>
      <p:pic>
        <p:nvPicPr>
          <p:cNvPr id="5" name="그림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427" y="364637"/>
            <a:ext cx="909266" cy="90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8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4477" y="579514"/>
            <a:ext cx="4649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Chapter.2 ‘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</a:t>
            </a:r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’ 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이란</a:t>
            </a:r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 </a:t>
            </a:r>
            <a:endParaRPr lang="en-US" sz="24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E37DA7C9-C8A2-40CB-B8DB-7ECAF4EDDE55}"/>
              </a:ext>
            </a:extLst>
          </p:cNvPr>
          <p:cNvSpPr/>
          <p:nvPr/>
        </p:nvSpPr>
        <p:spPr>
          <a:xfrm>
            <a:off x="0" y="2159749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생체인식기술</a:t>
            </a:r>
            <a:r>
              <a:rPr lang="en-US" altLang="ko-KR" sz="1600" dirty="0">
                <a:solidFill>
                  <a:schemeClr val="tx1"/>
                </a:solidFill>
              </a:rPr>
              <a:t>(</a:t>
            </a:r>
            <a:r>
              <a:rPr lang="en-US" altLang="ko-KR" sz="1600" dirty="0">
                <a:solidFill>
                  <a:schemeClr val="tx1"/>
                </a:solidFill>
                <a:ea typeface="함초롬돋움" panose="020B0604000101010101" pitchFamily="50" charset="-127"/>
                <a:cs typeface="함초롬돋움" panose="020B0604000101010101" pitchFamily="50" charset="-127"/>
              </a:rPr>
              <a:t>Biometrics)</a:t>
            </a:r>
            <a:r>
              <a:rPr lang="ko-KR" altLang="en-US" sz="1600" dirty="0">
                <a:solidFill>
                  <a:schemeClr val="tx1"/>
                </a:solidFill>
              </a:rPr>
              <a:t>은 각 개인마다 다른 지문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홍채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땀샘구조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혈관 등 개인의 독특한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생체정보를 추출하여 정보화 시키는 인증 방식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열쇠나 비밀번호처럼 타인의 도용이나 복제에 의하여 이용될 수 없을 뿐 아니라</a:t>
            </a:r>
            <a:r>
              <a:rPr lang="en-US" altLang="ko-KR" sz="16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변경되거나 분실할 위험이 없어 보안분야에 활용도가 뛰어나다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915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4476" y="579514"/>
            <a:ext cx="5261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Chapter.2 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시장규모</a:t>
            </a:r>
            <a:endParaRPr lang="en-US" sz="24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8B3064FE-2900-4268-AFD5-E591DF31D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76" y="1562467"/>
            <a:ext cx="2742507" cy="4077193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434FBDEC-2CE3-4B09-9CF0-9D46DF5459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61" y="1658334"/>
            <a:ext cx="7868574" cy="38854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CBB4FB4-6A93-47E7-8291-7E4A4D49769B}"/>
              </a:ext>
            </a:extLst>
          </p:cNvPr>
          <p:cNvSpPr txBox="1"/>
          <p:nvPr/>
        </p:nvSpPr>
        <p:spPr>
          <a:xfrm>
            <a:off x="4636727" y="6522158"/>
            <a:ext cx="74639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사진 출처</a:t>
            </a:r>
            <a:r>
              <a:rPr lang="en-US" altLang="ko-KR" sz="900" dirty="0"/>
              <a:t>2) http://blog.daum.net/_blog/BlogTypeView.do?blogid=0Idbt&amp;articleno=7594216&amp;categoryId=404975&amp;regdt=20160127161141</a:t>
            </a:r>
            <a:endParaRPr lang="ko-KR" alt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BBDF49B-4215-49A5-9F99-6F9804E123EF}"/>
              </a:ext>
            </a:extLst>
          </p:cNvPr>
          <p:cNvSpPr txBox="1"/>
          <p:nvPr/>
        </p:nvSpPr>
        <p:spPr>
          <a:xfrm>
            <a:off x="8045753" y="6291326"/>
            <a:ext cx="39885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/>
              <a:t>사진 출처</a:t>
            </a:r>
            <a:r>
              <a:rPr lang="en-US" altLang="ko-KR" sz="900" dirty="0"/>
              <a:t>1) http://news.mk.co.kr/newsRead.php?no=407780&amp;year=2017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7010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Chapter.3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생체인식기술의 종류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4A9E1544-505A-4F50-9C16-EFEC0BAA9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62" y="2380105"/>
            <a:ext cx="3574094" cy="3660750"/>
          </a:xfrm>
          <a:prstGeom prst="rect">
            <a:avLst/>
          </a:prstGeom>
        </p:spPr>
      </p:pic>
      <p:sp>
        <p:nvSpPr>
          <p:cNvPr id="13" name="Rectangle 1">
            <a:extLst>
              <a:ext uri="{FF2B5EF4-FFF2-40B4-BE49-F238E27FC236}">
                <a16:creationId xmlns="" xmlns:a16="http://schemas.microsoft.com/office/drawing/2014/main" id="{BB9FF126-B3B5-4550-ABA4-BCD546C321BD}"/>
              </a:ext>
            </a:extLst>
          </p:cNvPr>
          <p:cNvSpPr/>
          <p:nvPr/>
        </p:nvSpPr>
        <p:spPr>
          <a:xfrm>
            <a:off x="803865" y="1797129"/>
            <a:ext cx="3897164" cy="536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신체적 종류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14" name="Rectangle 1">
            <a:extLst>
              <a:ext uri="{FF2B5EF4-FFF2-40B4-BE49-F238E27FC236}">
                <a16:creationId xmlns="" xmlns:a16="http://schemas.microsoft.com/office/drawing/2014/main" id="{93C8DF73-28B9-49EA-BF83-F71199EE4010}"/>
              </a:ext>
            </a:extLst>
          </p:cNvPr>
          <p:cNvSpPr/>
          <p:nvPr/>
        </p:nvSpPr>
        <p:spPr>
          <a:xfrm>
            <a:off x="7622589" y="1843116"/>
            <a:ext cx="3897164" cy="536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행동적 종류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="" xmlns:a16="http://schemas.microsoft.com/office/drawing/2014/main" id="{3696F3C3-D4C1-4BE9-B23C-61D3A8F62EE9}"/>
              </a:ext>
            </a:extLst>
          </p:cNvPr>
          <p:cNvSpPr/>
          <p:nvPr/>
        </p:nvSpPr>
        <p:spPr>
          <a:xfrm>
            <a:off x="803865" y="2602605"/>
            <a:ext cx="3897164" cy="3484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얼굴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홍채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지문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정맥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="" xmlns:a16="http://schemas.microsoft.com/office/drawing/2014/main" id="{E28DB482-5A07-4BD9-8B83-DF10C7E13D68}"/>
              </a:ext>
            </a:extLst>
          </p:cNvPr>
          <p:cNvSpPr/>
          <p:nvPr/>
        </p:nvSpPr>
        <p:spPr>
          <a:xfrm>
            <a:off x="7622589" y="2602605"/>
            <a:ext cx="3897164" cy="3484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음성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서명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걸음걸이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70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얼굴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FFCA6E03-8023-42E3-A709-C9F72EADD855}"/>
              </a:ext>
            </a:extLst>
          </p:cNvPr>
          <p:cNvSpPr/>
          <p:nvPr/>
        </p:nvSpPr>
        <p:spPr>
          <a:xfrm>
            <a:off x="0" y="2159749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얼굴 인식은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ko-KR" altLang="en-US" sz="1600" dirty="0">
                <a:solidFill>
                  <a:schemeClr val="tx1"/>
                </a:solidFill>
              </a:rPr>
              <a:t>인간이 다른 사람을 인지할 때 가장 많이 사용하는 것이 얼굴이기 때문에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가장 자연스러운 생체 인식 기술이라고 할 수 있다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  <a:r>
              <a:rPr lang="ko-KR" altLang="en-US" sz="1600" dirty="0">
                <a:solidFill>
                  <a:schemeClr val="tx1"/>
                </a:solidFill>
              </a:rPr>
              <a:t>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얼굴 전체보다는 코와 입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눈썹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턱 등 얼굴 골격이 변하는 각 부위 </a:t>
            </a:r>
            <a:r>
              <a:rPr lang="en-US" altLang="ko-KR" sz="1600" dirty="0">
                <a:solidFill>
                  <a:schemeClr val="tx1"/>
                </a:solidFill>
              </a:rPr>
              <a:t>50</a:t>
            </a:r>
            <a:r>
              <a:rPr lang="ko-KR" altLang="en-US" sz="1600" dirty="0">
                <a:solidFill>
                  <a:schemeClr val="tx1"/>
                </a:solidFill>
              </a:rPr>
              <a:t>여 곳을 분석하여 인식한다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  <a:endParaRPr lang="ko-KR" altLang="en-US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 카메라를 이용하는 거부감이 적으며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사용자가 판독을 위해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자연스럽게 제출한 사진이 남기 때문에 사용자의 사후 추적이 가능하다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하지만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조명 및 환경과 영상의 각도에 민감하며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수염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표정의 변화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변장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세월이 흐르면서 생기는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얼굴 변화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성형수술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쌍둥이의 유사한 얼굴 특징 등을 구분하는데 어려움이 있고</a:t>
            </a:r>
            <a:r>
              <a:rPr lang="en-US" altLang="ko-KR" sz="1600" dirty="0">
                <a:solidFill>
                  <a:schemeClr val="tx1"/>
                </a:solidFill>
              </a:rPr>
              <a:t>,</a:t>
            </a:r>
            <a:r>
              <a:rPr lang="ko-KR" altLang="en-US" sz="1600" dirty="0">
                <a:solidFill>
                  <a:schemeClr val="tx1"/>
                </a:solidFill>
              </a:rPr>
              <a:t>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사진이나 동영상을 도용하여도 인식될 수 있다는 치명적인 단점이 있다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78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얼굴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3A73B547-D2FA-4327-B61A-22367C2A5D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279" y="1481477"/>
            <a:ext cx="7908172" cy="4256034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97DBE26A-5934-4D9B-93E7-3C35D342DC0E}"/>
              </a:ext>
            </a:extLst>
          </p:cNvPr>
          <p:cNvSpPr/>
          <p:nvPr/>
        </p:nvSpPr>
        <p:spPr>
          <a:xfrm>
            <a:off x="6235084" y="6532616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dirty="0"/>
              <a:t>사진출처</a:t>
            </a:r>
            <a:r>
              <a:rPr lang="en-US" altLang="ko-KR" sz="1000" dirty="0"/>
              <a:t>)http://post.naver.com/viewer/postView.nhn?volumeNo=8499296&amp;memberNo=32024382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5462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3865" y="641704"/>
            <a:ext cx="457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Chapter.4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신체적 종류 </a:t>
            </a: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홍채</a:t>
            </a:r>
            <a:endParaRPr lang="en-US" sz="2000" b="1" dirty="0">
              <a:latin typeface="Arciform" pitchFamily="50" charset="0"/>
              <a:ea typeface="Noto Sans KR Medium" panose="020B0600000000000000" pitchFamily="34" charset="-127"/>
              <a:cs typeface="Open Sans Semibold" panose="020B0706030804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FFCA6E03-8023-42E3-A709-C9F72EADD855}"/>
              </a:ext>
            </a:extLst>
          </p:cNvPr>
          <p:cNvSpPr/>
          <p:nvPr/>
        </p:nvSpPr>
        <p:spPr>
          <a:xfrm>
            <a:off x="0" y="2048256"/>
            <a:ext cx="12192000" cy="27614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홍채 인식</a:t>
            </a:r>
            <a:r>
              <a:rPr lang="en-US" altLang="ko-KR" sz="1400" dirty="0">
                <a:solidFill>
                  <a:schemeClr val="tx1"/>
                </a:solidFill>
              </a:rPr>
              <a:t>(iris scan)</a:t>
            </a:r>
            <a:r>
              <a:rPr lang="ko-KR" altLang="en-US" sz="1400" dirty="0">
                <a:solidFill>
                  <a:schemeClr val="tx1"/>
                </a:solidFill>
              </a:rPr>
              <a:t>은 사람마다 고유한 특성을 가진 안구의 홍채 패턴을 이용한 것으로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홍채의 주름을 주파수로 바꾸는 과정을 통해 </a:t>
            </a:r>
            <a:r>
              <a:rPr lang="en-US" altLang="ko-KR" sz="1400" dirty="0">
                <a:solidFill>
                  <a:schemeClr val="tx1"/>
                </a:solidFill>
              </a:rPr>
              <a:t>2</a:t>
            </a:r>
            <a:r>
              <a:rPr lang="ko-KR" altLang="en-US" sz="1400" dirty="0">
                <a:solidFill>
                  <a:schemeClr val="tx1"/>
                </a:solidFill>
              </a:rPr>
              <a:t>초 내에 신분 판별이 가능하다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chemeClr val="tx1"/>
                </a:solidFill>
              </a:rPr>
              <a:t>사람의 홍채는 쌍둥이조차 서로 다른 패턴들을 가지고 있어 통계학적으로 </a:t>
            </a:r>
            <a:r>
              <a:rPr lang="en-US" altLang="ko-KR" sz="1400" dirty="0">
                <a:solidFill>
                  <a:schemeClr val="tx1"/>
                </a:solidFill>
              </a:rPr>
              <a:t>DNA</a:t>
            </a:r>
            <a:r>
              <a:rPr lang="ko-KR" altLang="en-US" sz="1400" dirty="0">
                <a:solidFill>
                  <a:schemeClr val="tx1"/>
                </a:solidFill>
              </a:rPr>
              <a:t>분석보다 정확하다고 알려져 있다</a:t>
            </a:r>
            <a:r>
              <a:rPr lang="en-US" altLang="ko-KR" sz="14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홍채는 복제가 거의 불가능하고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외상 또는 아주 드문 질병을 제외하고는 일생동안 변화하지 않으며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ko-KR" altLang="en-US" sz="1400" dirty="0" err="1">
                <a:solidFill>
                  <a:schemeClr val="tx1"/>
                </a:solidFill>
              </a:rPr>
              <a:t>콘텍트</a:t>
            </a:r>
            <a:r>
              <a:rPr lang="ko-KR" altLang="en-US" sz="1400" dirty="0">
                <a:solidFill>
                  <a:schemeClr val="tx1"/>
                </a:solidFill>
              </a:rPr>
              <a:t> 렌즈나 안경을 착용하더라도 인식이 가능하다</a:t>
            </a:r>
            <a:r>
              <a:rPr lang="en-US" altLang="ko-KR" sz="1400" dirty="0">
                <a:solidFill>
                  <a:schemeClr val="tx1"/>
                </a:solidFill>
              </a:rPr>
              <a:t>.</a:t>
            </a: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또한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홍채는 </a:t>
            </a:r>
            <a:r>
              <a:rPr lang="en-US" altLang="ko-KR" sz="1400" dirty="0">
                <a:solidFill>
                  <a:schemeClr val="tx1"/>
                </a:solidFill>
              </a:rPr>
              <a:t>266</a:t>
            </a:r>
            <a:r>
              <a:rPr lang="ko-KR" altLang="en-US" sz="1400" dirty="0">
                <a:solidFill>
                  <a:schemeClr val="tx1"/>
                </a:solidFill>
              </a:rPr>
              <a:t>개의 고유 패턴이 존재하여 </a:t>
            </a:r>
            <a:r>
              <a:rPr lang="en-US" altLang="ko-KR" sz="1400" dirty="0">
                <a:solidFill>
                  <a:schemeClr val="tx1"/>
                </a:solidFill>
              </a:rPr>
              <a:t>40</a:t>
            </a:r>
            <a:r>
              <a:rPr lang="ko-KR" altLang="en-US" sz="1400" dirty="0">
                <a:solidFill>
                  <a:schemeClr val="tx1"/>
                </a:solidFill>
              </a:rPr>
              <a:t>개 정도의 식별 특징을 갖는 지문 보다 훨씬 복잡하고 정교함으로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안정성과 인식률이 높음 또 살아있는 사람의 홍채는 미세한 떨림이 있기 때문에 도용이 거의 불가능하다</a:t>
            </a:r>
            <a:r>
              <a:rPr lang="en-US" altLang="ko-KR" sz="14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하지만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인식방법에 따라 거부감이 생길 수 있으며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시스템을 구축하는 비용이 고가이다</a:t>
            </a:r>
            <a:r>
              <a:rPr lang="en-US" altLang="ko-KR" sz="1400" dirty="0">
                <a:solidFill>
                  <a:schemeClr val="tx1"/>
                </a:solidFill>
              </a:rPr>
              <a:t>.</a:t>
            </a: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8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1086</Words>
  <Application>Microsoft Office PowerPoint</Application>
  <PresentationFormat>와이드스크린</PresentationFormat>
  <Paragraphs>155</Paragraphs>
  <Slides>24</Slides>
  <Notes>6</Notes>
  <HiddenSlides>0</HiddenSlides>
  <MMClips>1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Arciform</vt:lpstr>
      <vt:lpstr>Noto Sans KR Medium</vt:lpstr>
      <vt:lpstr>Open Sans Semibold</vt:lpstr>
      <vt:lpstr>나눔고딕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</dc:creator>
  <cp:lastModifiedBy>진혜리</cp:lastModifiedBy>
  <cp:revision>57</cp:revision>
  <dcterms:created xsi:type="dcterms:W3CDTF">2017-06-21T05:32:06Z</dcterms:created>
  <dcterms:modified xsi:type="dcterms:W3CDTF">2017-12-06T12:59:58Z</dcterms:modified>
</cp:coreProperties>
</file>