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2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D917B-F968-4734-842E-8D97325AF7B0}" type="datetimeFigureOut">
              <a:rPr lang="ko-KR" altLang="en-US" smtClean="0"/>
              <a:t>2017-08-31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17F93-8D70-4DEC-BE5F-3C83A0BFC29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62015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D917B-F968-4734-842E-8D97325AF7B0}" type="datetimeFigureOut">
              <a:rPr lang="ko-KR" altLang="en-US" smtClean="0"/>
              <a:t>2017-08-31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17F93-8D70-4DEC-BE5F-3C83A0BFC29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69328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D917B-F968-4734-842E-8D97325AF7B0}" type="datetimeFigureOut">
              <a:rPr lang="ko-KR" altLang="en-US" smtClean="0"/>
              <a:t>2017-08-31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17F93-8D70-4DEC-BE5F-3C83A0BFC29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99100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D917B-F968-4734-842E-8D97325AF7B0}" type="datetimeFigureOut">
              <a:rPr lang="ko-KR" altLang="en-US" smtClean="0"/>
              <a:t>2017-08-31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17F93-8D70-4DEC-BE5F-3C83A0BFC29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33786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D917B-F968-4734-842E-8D97325AF7B0}" type="datetimeFigureOut">
              <a:rPr lang="ko-KR" altLang="en-US" smtClean="0"/>
              <a:t>2017-08-31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17F93-8D70-4DEC-BE5F-3C83A0BFC29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37790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D917B-F968-4734-842E-8D97325AF7B0}" type="datetimeFigureOut">
              <a:rPr lang="ko-KR" altLang="en-US" smtClean="0"/>
              <a:t>2017-08-31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17F93-8D70-4DEC-BE5F-3C83A0BFC29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75729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D917B-F968-4734-842E-8D97325AF7B0}" type="datetimeFigureOut">
              <a:rPr lang="ko-KR" altLang="en-US" smtClean="0"/>
              <a:t>2017-08-31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17F93-8D70-4DEC-BE5F-3C83A0BFC29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0459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D917B-F968-4734-842E-8D97325AF7B0}" type="datetimeFigureOut">
              <a:rPr lang="ko-KR" altLang="en-US" smtClean="0"/>
              <a:t>2017-08-31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17F93-8D70-4DEC-BE5F-3C83A0BFC29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36936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D917B-F968-4734-842E-8D97325AF7B0}" type="datetimeFigureOut">
              <a:rPr lang="ko-KR" altLang="en-US" smtClean="0"/>
              <a:t>2017-08-31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17F93-8D70-4DEC-BE5F-3C83A0BFC29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87640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D917B-F968-4734-842E-8D97325AF7B0}" type="datetimeFigureOut">
              <a:rPr lang="ko-KR" altLang="en-US" smtClean="0"/>
              <a:t>2017-08-31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17F93-8D70-4DEC-BE5F-3C83A0BFC29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9485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D917B-F968-4734-842E-8D97325AF7B0}" type="datetimeFigureOut">
              <a:rPr lang="ko-KR" altLang="en-US" smtClean="0"/>
              <a:t>2017-08-31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17F93-8D70-4DEC-BE5F-3C83A0BFC29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92819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5D917B-F968-4734-842E-8D97325AF7B0}" type="datetimeFigureOut">
              <a:rPr lang="ko-KR" altLang="en-US" smtClean="0"/>
              <a:t>2017-08-31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D17F93-8D70-4DEC-BE5F-3C83A0BFC29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19560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capstone.gatech.edu/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io.org/what-biotechnology" TargetMode="External"/><Relationship Id="rId2" Type="http://schemas.openxmlformats.org/officeDocument/2006/relationships/hyperlink" Target="http://isaaa-korea.or.kr/gmo/gmolistC1.do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g"/><Relationship Id="rId4" Type="http://schemas.openxmlformats.org/officeDocument/2006/relationships/hyperlink" Target="https://www.bio.org/node/24566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rezi.com/5dw-sqivqu9_/presentation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799786" y="684689"/>
            <a:ext cx="7506726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000" b="1" dirty="0" smtClean="0"/>
              <a:t>Capstone </a:t>
            </a:r>
            <a:r>
              <a:rPr lang="en-US" altLang="ko-KR" sz="2000" b="1" dirty="0" smtClean="0"/>
              <a:t>design</a:t>
            </a:r>
          </a:p>
          <a:p>
            <a:endParaRPr lang="en-US" altLang="ko-KR" sz="2000" b="1" dirty="0" smtClean="0"/>
          </a:p>
          <a:p>
            <a:r>
              <a:rPr lang="en-US" altLang="ko-KR" sz="1600" dirty="0"/>
              <a:t>Capstone Design is a culminating course offered to undergraduate students in several </a:t>
            </a:r>
            <a:r>
              <a:rPr lang="en-US" altLang="ko-KR" sz="1600" dirty="0" smtClean="0"/>
              <a:t>disciplines. </a:t>
            </a:r>
          </a:p>
          <a:p>
            <a:r>
              <a:rPr lang="en-US" altLang="ko-KR" sz="1600" dirty="0" smtClean="0"/>
              <a:t>Students </a:t>
            </a:r>
            <a:r>
              <a:rPr lang="en-US" altLang="ko-KR" sz="1600" dirty="0"/>
              <a:t>work in teams to design, build, and test prototypes with real world applications. </a:t>
            </a:r>
            <a:endParaRPr lang="en-US" altLang="ko-KR" sz="1600" dirty="0" smtClean="0"/>
          </a:p>
          <a:p>
            <a:r>
              <a:rPr lang="en-US" altLang="ko-KR" sz="1600" dirty="0" smtClean="0">
                <a:hlinkClick r:id="rId2"/>
              </a:rPr>
              <a:t>http</a:t>
            </a:r>
            <a:r>
              <a:rPr lang="en-US" altLang="ko-KR" sz="1600" dirty="0">
                <a:hlinkClick r:id="rId2"/>
              </a:rPr>
              <a:t>://capstone.gatech.edu</a:t>
            </a:r>
            <a:r>
              <a:rPr lang="en-US" altLang="ko-KR" sz="1600" dirty="0" smtClean="0">
                <a:hlinkClick r:id="rId2"/>
              </a:rPr>
              <a:t>/</a:t>
            </a:r>
            <a:endParaRPr lang="en-US" altLang="ko-KR" sz="1600" dirty="0" smtClean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03939" y="2932233"/>
            <a:ext cx="4333875" cy="281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29459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9786" y="684689"/>
            <a:ext cx="750672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000" b="1" dirty="0" smtClean="0"/>
              <a:t>What is biotechnology?</a:t>
            </a:r>
          </a:p>
          <a:p>
            <a:endParaRPr lang="en-US" altLang="ko-KR" sz="1600" b="1" dirty="0" smtClean="0"/>
          </a:p>
          <a:p>
            <a:r>
              <a:rPr lang="ko-KR" altLang="en-US" sz="1200" dirty="0" smtClean="0"/>
              <a:t>전통 </a:t>
            </a:r>
            <a:r>
              <a:rPr lang="ko-KR" altLang="en-US" sz="1200" dirty="0"/>
              <a:t>생물학에 공학적인 개념과 기술을 적용하여 동식물을 포함한 모든 생명체의 생명현상을 밝히고</a:t>
            </a:r>
            <a:r>
              <a:rPr lang="en-US" altLang="ko-KR" sz="1200" dirty="0"/>
              <a:t>, </a:t>
            </a:r>
            <a:r>
              <a:rPr lang="ko-KR" altLang="en-US" sz="1200" dirty="0"/>
              <a:t>그 정보와 기능 및 물질을 인류에게 유용하게 활용하기 위한 연구 및 산업분야이다</a:t>
            </a:r>
            <a:r>
              <a:rPr lang="en-US" altLang="ko-KR" sz="1200" dirty="0"/>
              <a:t>. </a:t>
            </a:r>
            <a:r>
              <a:rPr lang="en-US" altLang="ko-KR" sz="1200" dirty="0">
                <a:hlinkClick r:id="rId2"/>
              </a:rPr>
              <a:t>http://</a:t>
            </a:r>
            <a:r>
              <a:rPr lang="en-US" altLang="ko-KR" sz="1200" dirty="0" smtClean="0">
                <a:hlinkClick r:id="rId2"/>
              </a:rPr>
              <a:t>isaaa-korea.or.kr/gmo/gmolistC1.do</a:t>
            </a:r>
            <a:endParaRPr lang="en-US" altLang="ko-KR" sz="1200" dirty="0" smtClean="0"/>
          </a:p>
          <a:p>
            <a:endParaRPr lang="en-US" altLang="ko-KR" sz="1200" dirty="0"/>
          </a:p>
          <a:p>
            <a:endParaRPr lang="en-US" altLang="ko-KR" sz="1200" b="1" dirty="0"/>
          </a:p>
          <a:p>
            <a:r>
              <a:rPr lang="en-US" altLang="ko-KR" sz="1200" b="1" dirty="0" smtClean="0"/>
              <a:t>Heal the World/Fuel the World/Feed the World  </a:t>
            </a:r>
            <a:r>
              <a:rPr lang="en-US" altLang="ko-KR" sz="1000" dirty="0" smtClean="0">
                <a:hlinkClick r:id="rId3"/>
              </a:rPr>
              <a:t>https</a:t>
            </a:r>
            <a:r>
              <a:rPr lang="en-US" altLang="ko-KR" sz="1000" dirty="0">
                <a:hlinkClick r:id="rId3"/>
              </a:rPr>
              <a:t>://www.bio.org/what-biotechnology</a:t>
            </a:r>
            <a:endParaRPr lang="en-US" altLang="ko-KR" sz="1000" dirty="0"/>
          </a:p>
          <a:p>
            <a:endParaRPr lang="en-US" altLang="ko-KR" sz="1000" dirty="0" smtClean="0">
              <a:hlinkClick r:id="rId4"/>
            </a:endParaRPr>
          </a:p>
          <a:p>
            <a:r>
              <a:rPr lang="en-US" altLang="ko-KR" sz="1000" dirty="0" smtClean="0">
                <a:hlinkClick r:id="rId4"/>
              </a:rPr>
              <a:t>Source: Healing, Fueling, Feeding: How Biotechnology is Enriching Your Life</a:t>
            </a:r>
            <a:endParaRPr lang="en-US" altLang="ko-KR" sz="1000" dirty="0" smtClean="0"/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8791" y="3102643"/>
            <a:ext cx="4668716" cy="3100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71044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905608" y="1305342"/>
            <a:ext cx="657664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b="1" dirty="0"/>
              <a:t>Heal the World</a:t>
            </a:r>
          </a:p>
          <a:p>
            <a:r>
              <a:rPr lang="en-US" altLang="ko-KR" dirty="0"/>
              <a:t>Biotech is helping to heal the world by harnessing nature's own toolbox and using our own genetic makeup to heal and guide lines of research by:</a:t>
            </a:r>
          </a:p>
          <a:p>
            <a:r>
              <a:rPr lang="en-US" altLang="ko-KR" dirty="0"/>
              <a:t>Reducing rates of infectious disease;</a:t>
            </a:r>
          </a:p>
          <a:p>
            <a:r>
              <a:rPr lang="en-US" altLang="ko-KR" dirty="0"/>
              <a:t>Saving millions of children's lives;</a:t>
            </a:r>
          </a:p>
          <a:p>
            <a:r>
              <a:rPr lang="en-US" altLang="ko-KR" dirty="0"/>
              <a:t>Changing the odds of serious, life-threatening conditions affecting millions around the world;</a:t>
            </a:r>
          </a:p>
          <a:p>
            <a:r>
              <a:rPr lang="en-US" altLang="ko-KR" dirty="0"/>
              <a:t>Tailoring treatments to individuals to minimize health risks and side effects;</a:t>
            </a:r>
          </a:p>
          <a:p>
            <a:r>
              <a:rPr lang="en-US" altLang="ko-KR" dirty="0"/>
              <a:t>Creating more precise tools for disease detection; and</a:t>
            </a:r>
          </a:p>
          <a:p>
            <a:r>
              <a:rPr lang="en-US" altLang="ko-KR" dirty="0"/>
              <a:t>Combating serious illnesses and everyday threats confronting the developing world.</a:t>
            </a:r>
          </a:p>
        </p:txBody>
      </p:sp>
    </p:spTree>
    <p:extLst>
      <p:ext uri="{BB962C8B-B14F-4D97-AF65-F5344CB8AC3E}">
        <p14:creationId xmlns:p14="http://schemas.microsoft.com/office/powerpoint/2010/main" val="26976388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1116623" y="612845"/>
            <a:ext cx="66294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b="1" dirty="0"/>
              <a:t>Fuel the World</a:t>
            </a:r>
          </a:p>
          <a:p>
            <a:r>
              <a:rPr lang="en-US" altLang="ko-KR" dirty="0"/>
              <a:t>Biotech uses biological processes such as fermentation and harnesses biocatalysts such as enzymes, yeast, and other microbes to become microscopic manufacturing plants. Biotech is helping to fuel the world by:</a:t>
            </a:r>
          </a:p>
          <a:p>
            <a:r>
              <a:rPr lang="en-US" altLang="ko-KR" dirty="0"/>
              <a:t>Streamlining the steps in chemical manufacturing processes by 80% or more;</a:t>
            </a:r>
          </a:p>
          <a:p>
            <a:r>
              <a:rPr lang="en-US" altLang="ko-KR" dirty="0"/>
              <a:t>Lowering the temperature for cleaning clothes and potentially saving $4.1 billion annually;</a:t>
            </a:r>
          </a:p>
          <a:p>
            <a:r>
              <a:rPr lang="en-US" altLang="ko-KR" dirty="0"/>
              <a:t>Improving manufacturing process efficiency to save 50% or more on operating costs;</a:t>
            </a:r>
          </a:p>
          <a:p>
            <a:r>
              <a:rPr lang="en-US" altLang="ko-KR" dirty="0"/>
              <a:t>Reducing use of and reliance on petrochemicals;</a:t>
            </a:r>
          </a:p>
          <a:p>
            <a:r>
              <a:rPr lang="en-US" altLang="ko-KR" dirty="0"/>
              <a:t>Using biofuels to cut greenhouse gas emissions by 52% or more;</a:t>
            </a:r>
          </a:p>
          <a:p>
            <a:r>
              <a:rPr lang="en-US" altLang="ko-KR" dirty="0"/>
              <a:t>Decreasing water usage and waste generation; and</a:t>
            </a:r>
          </a:p>
          <a:p>
            <a:r>
              <a:rPr lang="en-US" altLang="ko-KR" dirty="0"/>
              <a:t>Tapping into the full potential of traditional biomass waste products.</a:t>
            </a:r>
          </a:p>
        </p:txBody>
      </p:sp>
    </p:spTree>
    <p:extLst>
      <p:ext uri="{BB962C8B-B14F-4D97-AF65-F5344CB8AC3E}">
        <p14:creationId xmlns:p14="http://schemas.microsoft.com/office/powerpoint/2010/main" val="5311976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949569" y="474345"/>
            <a:ext cx="703384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b="1" dirty="0"/>
              <a:t>Feed the World</a:t>
            </a:r>
          </a:p>
          <a:p>
            <a:r>
              <a:rPr lang="en-US" altLang="ko-KR" dirty="0"/>
              <a:t>Biotech improves crop insect resistance, enhances crop herbicide tolerance and facilitates the use of more environmentally sustainable farming practices. Biotech is helping to feed the world by:</a:t>
            </a:r>
          </a:p>
          <a:p>
            <a:r>
              <a:rPr lang="en-US" altLang="ko-KR" dirty="0"/>
              <a:t>Generating higher crop yields with fewer inputs;</a:t>
            </a:r>
          </a:p>
          <a:p>
            <a:r>
              <a:rPr lang="en-US" altLang="ko-KR" dirty="0"/>
              <a:t>Lowering volumes of agricultural chemicals required by crops-limiting the run-off of these products into the environment;</a:t>
            </a:r>
          </a:p>
          <a:p>
            <a:r>
              <a:rPr lang="en-US" altLang="ko-KR" dirty="0"/>
              <a:t>Using biotech crops that need fewer applications of pesticides and that allow farmers to reduce tilling farmland;</a:t>
            </a:r>
          </a:p>
          <a:p>
            <a:r>
              <a:rPr lang="en-US" altLang="ko-KR" dirty="0"/>
              <a:t>Developing crops with enhanced nutrition profiles that solve vitamin and nutrient deficiencies;</a:t>
            </a:r>
          </a:p>
          <a:p>
            <a:r>
              <a:rPr lang="en-US" altLang="ko-KR" dirty="0"/>
              <a:t>Producing foods free of allergens and toxins such as mycotoxin; and</a:t>
            </a:r>
          </a:p>
          <a:p>
            <a:r>
              <a:rPr lang="en-US" altLang="ko-KR" dirty="0"/>
              <a:t>Improving food and crop oil content to help improve cardiovascular health.</a:t>
            </a:r>
          </a:p>
        </p:txBody>
      </p:sp>
    </p:spTree>
    <p:extLst>
      <p:ext uri="{BB962C8B-B14F-4D97-AF65-F5344CB8AC3E}">
        <p14:creationId xmlns:p14="http://schemas.microsoft.com/office/powerpoint/2010/main" val="31783252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2058303" y="1503456"/>
            <a:ext cx="460536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 smtClean="0"/>
              <a:t>What to do?</a:t>
            </a:r>
          </a:p>
          <a:p>
            <a:r>
              <a:rPr lang="en-US" altLang="ko-KR" dirty="0" smtClean="0">
                <a:hlinkClick r:id="rId2"/>
              </a:rPr>
              <a:t>https</a:t>
            </a:r>
            <a:r>
              <a:rPr lang="en-US" altLang="ko-KR" dirty="0">
                <a:hlinkClick r:id="rId2"/>
              </a:rPr>
              <a:t>://prezi.com/5dw-sqivqu9_/presentation</a:t>
            </a:r>
            <a:r>
              <a:rPr lang="en-US" altLang="ko-KR" dirty="0" smtClean="0">
                <a:hlinkClick r:id="rId2"/>
              </a:rPr>
              <a:t>/</a:t>
            </a:r>
            <a:endParaRPr lang="ko-KR" altLang="en-US" dirty="0"/>
          </a:p>
        </p:txBody>
      </p:sp>
      <p:sp>
        <p:nvSpPr>
          <p:cNvPr id="3" name="직사각형 2"/>
          <p:cNvSpPr/>
          <p:nvPr/>
        </p:nvSpPr>
        <p:spPr>
          <a:xfrm>
            <a:off x="2058302" y="2584909"/>
            <a:ext cx="24817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 smtClean="0"/>
              <a:t>축적의 시간 </a:t>
            </a:r>
            <a:r>
              <a:rPr lang="en-US" altLang="ko-KR" dirty="0" smtClean="0"/>
              <a:t>1,2</a:t>
            </a:r>
            <a:r>
              <a:rPr lang="ko-KR" altLang="en-US" dirty="0" smtClean="0"/>
              <a:t>편 감상</a:t>
            </a:r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5213165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419</TotalTime>
  <Words>428</Words>
  <Application>Microsoft Office PowerPoint</Application>
  <PresentationFormat>화면 슬라이드 쇼(4:3)</PresentationFormat>
  <Paragraphs>41</Paragraphs>
  <Slides>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11" baseType="lpstr">
      <vt:lpstr>맑은 고딕</vt:lpstr>
      <vt:lpstr>Arial</vt:lpstr>
      <vt:lpstr>Calibri</vt:lpstr>
      <vt:lpstr>Calibri Light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admin</dc:creator>
  <cp:lastModifiedBy>admin</cp:lastModifiedBy>
  <cp:revision>11</cp:revision>
  <dcterms:created xsi:type="dcterms:W3CDTF">2017-06-24T00:20:26Z</dcterms:created>
  <dcterms:modified xsi:type="dcterms:W3CDTF">2017-08-31T04:59:34Z</dcterms:modified>
</cp:coreProperties>
</file>