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5" r:id="rId4"/>
    <p:sldId id="272" r:id="rId5"/>
    <p:sldId id="273" r:id="rId6"/>
    <p:sldId id="258" r:id="rId7"/>
    <p:sldId id="266" r:id="rId8"/>
    <p:sldId id="275" r:id="rId9"/>
    <p:sldId id="274" r:id="rId10"/>
    <p:sldId id="276" r:id="rId11"/>
    <p:sldId id="271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B68B7-7E4F-441D-A97B-AE126D2021F8}" type="datetimeFigureOut">
              <a:rPr lang="ko-KR" altLang="en-US" smtClean="0"/>
              <a:pPr/>
              <a:t>2016-12-07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2FE9C-8E5C-432F-B3E3-DC957AB2F7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FE9C-8E5C-432F-B3E3-DC957AB2F7A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09F1-9007-4E0B-9F6A-22649B9F4BE6}" type="datetime1">
              <a:rPr lang="ko-KR" altLang="en-US" smtClean="0"/>
              <a:pPr/>
              <a:t>2016-12-07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7A1F-7D0F-44BE-8D53-8A40B3B54F5F}" type="datetime1">
              <a:rPr lang="ko-KR" altLang="en-US" smtClean="0"/>
              <a:pPr/>
              <a:t>2016-12-07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7BE2-CBD9-496B-8355-D0FE48BBBA42}" type="datetime1">
              <a:rPr lang="ko-KR" altLang="en-US" smtClean="0"/>
              <a:pPr/>
              <a:t>2016-12-07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C2C8-90EC-4BF1-B242-B9C426D159B4}" type="datetime1">
              <a:rPr lang="ko-KR" altLang="en-US" smtClean="0"/>
              <a:pPr/>
              <a:t>2016-12-07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C6E0-A44A-4A68-81B3-5BA65748F9AF}" type="datetime1">
              <a:rPr lang="ko-KR" altLang="en-US" smtClean="0"/>
              <a:pPr/>
              <a:t>2016-12-07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9560-7EDF-47E9-816E-77932F17360E}" type="datetime1">
              <a:rPr lang="ko-KR" altLang="en-US" smtClean="0"/>
              <a:pPr/>
              <a:t>2016-12-07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D869-E77B-4BAC-9BC5-F251AF43FC57}" type="datetime1">
              <a:rPr lang="ko-KR" altLang="en-US" smtClean="0"/>
              <a:pPr/>
              <a:t>2016-12-07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02B2-F1F4-430F-AA3C-37F1D5D9C888}" type="datetime1">
              <a:rPr lang="ko-KR" altLang="en-US" smtClean="0"/>
              <a:pPr/>
              <a:t>2016-12-07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4AD-5A6D-4F7D-A594-D64435082A18}" type="datetime1">
              <a:rPr lang="ko-KR" altLang="en-US" smtClean="0"/>
              <a:pPr/>
              <a:t>2016-12-07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088D-04C5-4F15-B575-69335A678A5F}" type="datetime1">
              <a:rPr lang="ko-KR" altLang="en-US" smtClean="0"/>
              <a:pPr/>
              <a:t>2016-12-07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7965-DA41-4492-A4C6-8F3AF34791C4}" type="datetime1">
              <a:rPr lang="ko-KR" altLang="en-US" smtClean="0"/>
              <a:pPr/>
              <a:t>2016-12-07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6EDE5-4FAF-4B05-8C9A-C3E4272CCA76}" type="datetime1">
              <a:rPr lang="ko-KR" altLang="en-US" smtClean="0"/>
              <a:pPr/>
              <a:t>2016-12-07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27541-F947-4948-9BF1-4C1D9C5CF1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012160" y="5517232"/>
            <a:ext cx="2664296" cy="93610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20132670</a:t>
            </a:r>
          </a:p>
          <a:p>
            <a:r>
              <a:rPr lang="en-US" altLang="ko-KR" sz="24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Hyun-</a:t>
            </a:r>
            <a:r>
              <a:rPr lang="en-US" altLang="ko-KR" sz="2400" dirty="0" err="1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Chul</a:t>
            </a:r>
            <a:r>
              <a:rPr lang="en-US" altLang="ko-KR" sz="24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2400" dirty="0" err="1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Ryu</a:t>
            </a:r>
            <a:endParaRPr lang="en-US" altLang="ko-KR" sz="24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 descr="C:\Users\류현철\Desktop\marijuana_head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604" y="1267675"/>
            <a:ext cx="7430720" cy="38895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Marijuana &amp; anti-cancer therapy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/>
              <a:t>10</a:t>
            </a:fld>
            <a:endParaRPr lang="ko-KR" altLang="en-US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2770" name="Picture 2" descr="C:\Users\류현철\Desktop\cannabis-anti-cancer-6-910x574.jpg"/>
          <p:cNvPicPr>
            <a:picLocks noChangeAspect="1" noChangeArrowheads="1"/>
          </p:cNvPicPr>
          <p:nvPr/>
        </p:nvPicPr>
        <p:blipFill>
          <a:blip r:embed="rId2" cstate="print"/>
          <a:srcRect l="3886" t="4155" r="1830" b="4167"/>
          <a:stretch>
            <a:fillRect/>
          </a:stretch>
        </p:blipFill>
        <p:spPr bwMode="auto">
          <a:xfrm>
            <a:off x="232735" y="2060848"/>
            <a:ext cx="5635409" cy="3456384"/>
          </a:xfrm>
          <a:prstGeom prst="rect">
            <a:avLst/>
          </a:prstGeom>
          <a:noFill/>
        </p:spPr>
      </p:pic>
      <p:pic>
        <p:nvPicPr>
          <p:cNvPr id="32771" name="Picture 3" descr="C:\Users\류현철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323593"/>
            <a:ext cx="2891928" cy="2977615"/>
          </a:xfrm>
          <a:prstGeom prst="roundRect">
            <a:avLst>
              <a:gd name="adj" fmla="val 79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Thanks you for your attention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ctr">
              <a:buNone/>
            </a:pP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ctr">
              <a:buNone/>
            </a:pPr>
            <a:r>
              <a:rPr lang="en-US" altLang="ko-KR" sz="8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Q &amp; A</a:t>
            </a:r>
            <a:endParaRPr lang="ko-KR" altLang="en-US" sz="80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/>
              <a:t>11</a:t>
            </a:fld>
            <a:endParaRPr lang="ko-KR" altLang="en-US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Contents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328592"/>
          </a:xfrm>
        </p:spPr>
        <p:txBody>
          <a:bodyPr>
            <a:noAutofit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Dangers of marijuana abuse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Components of marijuana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Cannabinoids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receptor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Cannabinoids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signaling pathway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Marijuana addiction &amp; dopamine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Marijuana &amp; anti-cancer therapy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/>
              <a:t>2</a:t>
            </a:fld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Dangers of marijuana abuse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/>
              <a:t>3</a:t>
            </a:fld>
            <a:endParaRPr lang="ko-KR" altLang="en-US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755576" y="1628800"/>
            <a:ext cx="4341500" cy="4589018"/>
            <a:chOff x="357660" y="1772991"/>
            <a:chExt cx="4215902" cy="4456258"/>
          </a:xfrm>
        </p:grpSpPr>
        <p:pic>
          <p:nvPicPr>
            <p:cNvPr id="3075" name="Picture 3" descr="C:\Users\류현철\Desktop\2016-12-07 05;21;30.jpg"/>
            <p:cNvPicPr>
              <a:picLocks noChangeAspect="1" noChangeArrowheads="1"/>
            </p:cNvPicPr>
            <p:nvPr/>
          </p:nvPicPr>
          <p:blipFill>
            <a:blip r:embed="rId2" cstate="print"/>
            <a:srcRect t="4046" b="3588"/>
            <a:stretch>
              <a:fillRect/>
            </a:stretch>
          </p:blipFill>
          <p:spPr bwMode="auto">
            <a:xfrm>
              <a:off x="357660" y="1772991"/>
              <a:ext cx="4215902" cy="4456258"/>
            </a:xfrm>
            <a:prstGeom prst="rect">
              <a:avLst/>
            </a:prstGeom>
            <a:noFill/>
          </p:spPr>
        </p:pic>
        <p:sp>
          <p:nvSpPr>
            <p:cNvPr id="8" name="직사각형 7"/>
            <p:cNvSpPr/>
            <p:nvPr/>
          </p:nvSpPr>
          <p:spPr>
            <a:xfrm>
              <a:off x="2308222" y="3232240"/>
              <a:ext cx="792088" cy="2670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16556" y="5095694"/>
              <a:ext cx="792088" cy="2670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78" name="Picture 6" descr="C:\Users\류현철\Desktop\ㄴㄴㄹㄴ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132856"/>
            <a:ext cx="2880000" cy="369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Dangers of marijuana abuse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/>
              <a:t>4</a:t>
            </a:fld>
            <a:endParaRPr lang="ko-KR" altLang="en-US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3" name="내용 개체 틀 5"/>
          <p:cNvSpPr txBox="1">
            <a:spLocks/>
          </p:cNvSpPr>
          <p:nvPr/>
        </p:nvSpPr>
        <p:spPr>
          <a:xfrm>
            <a:off x="466148" y="1600200"/>
            <a:ext cx="82103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Short-term</a:t>
            </a:r>
          </a:p>
          <a:p>
            <a:pPr marL="914400" marR="0" lvl="1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Sensory distortion</a:t>
            </a:r>
          </a:p>
          <a:p>
            <a:pPr marL="914400" marR="0" lvl="1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Panic</a:t>
            </a:r>
          </a:p>
          <a:p>
            <a:pPr marL="914400" marR="0" lvl="1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Anxiety</a:t>
            </a:r>
          </a:p>
          <a:p>
            <a:pPr marL="914400" marR="0" lvl="1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Poor coordination of movement</a:t>
            </a:r>
          </a:p>
          <a:p>
            <a:pPr marL="914400" marR="0" lvl="1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Lowered reaction time</a:t>
            </a:r>
          </a:p>
          <a:p>
            <a:pPr marL="914400" marR="0" lvl="1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Increased heartbeat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04864"/>
            <a:ext cx="333375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Dangers of marijuana abuse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/>
              <a:t>5</a:t>
            </a:fld>
            <a:endParaRPr lang="ko-KR" altLang="en-US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내용 개체 틀 5"/>
          <p:cNvSpPr txBox="1">
            <a:spLocks/>
          </p:cNvSpPr>
          <p:nvPr/>
        </p:nvSpPr>
        <p:spPr>
          <a:xfrm>
            <a:off x="466148" y="1600200"/>
            <a:ext cx="82103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Long-term</a:t>
            </a:r>
          </a:p>
          <a:p>
            <a:pPr marL="914400" marR="0" lvl="1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Suppression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of the immune system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914400" marR="0" lvl="1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Increase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of abnormally structured cells in the body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914400" marR="0" lvl="1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Reduced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ability to learn and retain information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914400" lvl="1" indent="-514350">
              <a:lnSpc>
                <a:spcPct val="150000"/>
              </a:lnSpc>
              <a:spcBef>
                <a:spcPct val="20000"/>
              </a:spcBef>
            </a:pPr>
            <a:r>
              <a:rPr lang="en-US" altLang="ko-KR" sz="2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Personality and mood changes</a:t>
            </a:r>
          </a:p>
          <a:p>
            <a:pPr marL="914400" marR="0" lvl="1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Lack of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motivation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914400" marR="0" lvl="1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4899273" y="3953247"/>
            <a:ext cx="3888432" cy="2243762"/>
            <a:chOff x="5004048" y="4149080"/>
            <a:chExt cx="3888432" cy="2243762"/>
          </a:xfrm>
        </p:grpSpPr>
        <p:pic>
          <p:nvPicPr>
            <p:cNvPr id="5122" name="Picture 2" descr="https://i.ytimg.com/vi/lnBxuEBoag4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4048" y="4149080"/>
              <a:ext cx="3888432" cy="218724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6" name="그룹 15"/>
            <p:cNvGrpSpPr/>
            <p:nvPr/>
          </p:nvGrpSpPr>
          <p:grpSpPr>
            <a:xfrm>
              <a:off x="5599162" y="6054288"/>
              <a:ext cx="788999" cy="338554"/>
              <a:chOff x="5599162" y="6044763"/>
              <a:chExt cx="788999" cy="338554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5633070" y="6093296"/>
                <a:ext cx="720080" cy="2308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99162" y="6044763"/>
                <a:ext cx="7889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solidFill>
                      <a:schemeClr val="bg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Before</a:t>
                </a:r>
                <a:endParaRPr lang="ko-KR" altLang="en-US" sz="1600" dirty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grpSp>
          <p:nvGrpSpPr>
            <p:cNvPr id="17" name="그룹 16"/>
            <p:cNvGrpSpPr/>
            <p:nvPr/>
          </p:nvGrpSpPr>
          <p:grpSpPr>
            <a:xfrm>
              <a:off x="7605861" y="6049863"/>
              <a:ext cx="720080" cy="338554"/>
              <a:chOff x="7605861" y="6040338"/>
              <a:chExt cx="720080" cy="338554"/>
            </a:xfrm>
          </p:grpSpPr>
          <p:sp>
            <p:nvSpPr>
              <p:cNvPr id="15" name="직사각형 14"/>
              <p:cNvSpPr/>
              <p:nvPr/>
            </p:nvSpPr>
            <p:spPr>
              <a:xfrm>
                <a:off x="7605861" y="6093296"/>
                <a:ext cx="720080" cy="2308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659236" y="6040338"/>
                <a:ext cx="619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solidFill>
                      <a:schemeClr val="bg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After</a:t>
                </a:r>
                <a:endParaRPr lang="ko-KR" altLang="en-US" sz="1600" dirty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Components of marijuana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/>
              <a:t>6</a:t>
            </a:fld>
            <a:endParaRPr lang="ko-KR" altLang="en-US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050" name="Picture 2" descr="C:\Users\류현철\Desktop\2016-12-07 05;10;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473" y="1544391"/>
            <a:ext cx="6080547" cy="4908945"/>
          </a:xfrm>
          <a:prstGeom prst="rect">
            <a:avLst/>
          </a:prstGeom>
          <a:noFill/>
        </p:spPr>
      </p:pic>
      <p:grpSp>
        <p:nvGrpSpPr>
          <p:cNvPr id="10" name="그룹 9"/>
          <p:cNvGrpSpPr/>
          <p:nvPr/>
        </p:nvGrpSpPr>
        <p:grpSpPr>
          <a:xfrm>
            <a:off x="5148064" y="1515970"/>
            <a:ext cx="2160240" cy="1633946"/>
            <a:chOff x="5148064" y="1515970"/>
            <a:chExt cx="2160240" cy="1633946"/>
          </a:xfrm>
        </p:grpSpPr>
        <p:sp>
          <p:nvSpPr>
            <p:cNvPr id="6" name="직사각형 5"/>
            <p:cNvSpPr/>
            <p:nvPr/>
          </p:nvSpPr>
          <p:spPr>
            <a:xfrm>
              <a:off x="5148064" y="1709756"/>
              <a:ext cx="2160240" cy="14401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 flipV="1">
              <a:off x="5299700" y="1628800"/>
              <a:ext cx="1872208" cy="1634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84898" y="1515970"/>
              <a:ext cx="19608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Active ingredient</a:t>
              </a:r>
              <a:endParaRPr lang="ko-KR" altLang="en-US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Cannabinoids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receptor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/>
              <a:t>7</a:t>
            </a:fld>
            <a:endParaRPr lang="ko-KR" altLang="en-US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b="4408"/>
          <a:stretch>
            <a:fillRect/>
          </a:stretch>
        </p:blipFill>
        <p:spPr bwMode="auto">
          <a:xfrm>
            <a:off x="323528" y="1882034"/>
            <a:ext cx="5472608" cy="350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6289862"/>
            <a:ext cx="5017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※ AEA (</a:t>
            </a:r>
            <a:r>
              <a:rPr lang="en-US" altLang="ko-KR" sz="16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anandamide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), 2-AG (2-arachidonoylglycerol)</a:t>
            </a:r>
            <a:endParaRPr lang="ko-KR" altLang="en-US" sz="1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1" name="Picture 2" descr="C:\Users\류현철\Desktop\2016-12-07 05;02;47.jpg"/>
          <p:cNvPicPr>
            <a:picLocks noChangeAspect="1" noChangeArrowheads="1"/>
          </p:cNvPicPr>
          <p:nvPr/>
        </p:nvPicPr>
        <p:blipFill>
          <a:blip r:embed="rId3" cstate="print"/>
          <a:srcRect l="6616" t="2166" r="4213" b="4689"/>
          <a:stretch>
            <a:fillRect/>
          </a:stretch>
        </p:blipFill>
        <p:spPr bwMode="auto">
          <a:xfrm>
            <a:off x="6063148" y="2318912"/>
            <a:ext cx="2808312" cy="2766946"/>
          </a:xfrm>
          <a:prstGeom prst="roundRect">
            <a:avLst>
              <a:gd name="adj" fmla="val 907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Cannabinoids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signaling pathway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/>
              <a:t>8</a:t>
            </a:fld>
            <a:endParaRPr lang="ko-KR" altLang="en-US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966924" y="1475836"/>
            <a:ext cx="7277484" cy="4824536"/>
            <a:chOff x="966924" y="1475836"/>
            <a:chExt cx="7277484" cy="4824536"/>
          </a:xfrm>
        </p:grpSpPr>
        <p:pic>
          <p:nvPicPr>
            <p:cNvPr id="7" name="Picture 2" descr="C:\Users\류현철\Desktop\ㄻㄺㄷ.png"/>
            <p:cNvPicPr>
              <a:picLocks noChangeAspect="1" noChangeArrowheads="1"/>
            </p:cNvPicPr>
            <p:nvPr/>
          </p:nvPicPr>
          <p:blipFill>
            <a:blip r:embed="rId2" cstate="print"/>
            <a:srcRect l="1057" t="11560" r="2593" b="1385"/>
            <a:stretch>
              <a:fillRect/>
            </a:stretch>
          </p:blipFill>
          <p:spPr bwMode="auto">
            <a:xfrm>
              <a:off x="966924" y="1475836"/>
              <a:ext cx="7277484" cy="4824536"/>
            </a:xfrm>
            <a:prstGeom prst="rect">
              <a:avLst/>
            </a:prstGeom>
            <a:noFill/>
          </p:spPr>
        </p:pic>
        <p:sp>
          <p:nvSpPr>
            <p:cNvPr id="8" name="직사각형 7"/>
            <p:cNvSpPr/>
            <p:nvPr/>
          </p:nvSpPr>
          <p:spPr>
            <a:xfrm>
              <a:off x="7009762" y="5085184"/>
              <a:ext cx="1008112" cy="11826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94792" y="4498610"/>
              <a:ext cx="1428596" cy="30777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cell-cycle arrest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88846" y="4734092"/>
              <a:ext cx="404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or</a:t>
              </a:r>
              <a:endParaRPr lang="ko-KR" altLang="en-US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Marijuana addiction &amp; dopamine 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7541-F947-4948-9BF1-4C1D9C5CF118}" type="slidenum">
              <a:rPr lang="ko-KR" altLang="en-US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pPr/>
              <a:t>9</a:t>
            </a:fld>
            <a:endParaRPr lang="ko-KR" altLang="en-US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949744" y="1484784"/>
            <a:ext cx="5238750" cy="4560193"/>
            <a:chOff x="1907704" y="1484784"/>
            <a:chExt cx="5238750" cy="4560193"/>
          </a:xfrm>
        </p:grpSpPr>
        <p:pic>
          <p:nvPicPr>
            <p:cNvPr id="31746" name="Picture 2" descr="C:\Users\류현철\Desktop\2016-12-07 04;40;13ll.jpg"/>
            <p:cNvPicPr>
              <a:picLocks noChangeAspect="1" noChangeArrowheads="1"/>
            </p:cNvPicPr>
            <p:nvPr/>
          </p:nvPicPr>
          <p:blipFill>
            <a:blip r:embed="rId2" cstate="print"/>
            <a:srcRect t="5941"/>
            <a:stretch>
              <a:fillRect/>
            </a:stretch>
          </p:blipFill>
          <p:spPr bwMode="auto">
            <a:xfrm>
              <a:off x="1907704" y="1484784"/>
              <a:ext cx="5238750" cy="4560193"/>
            </a:xfrm>
            <a:prstGeom prst="rect">
              <a:avLst/>
            </a:prstGeom>
            <a:noFill/>
          </p:spPr>
        </p:pic>
        <p:sp>
          <p:nvSpPr>
            <p:cNvPr id="8" name="직사각형 7"/>
            <p:cNvSpPr/>
            <p:nvPr/>
          </p:nvSpPr>
          <p:spPr>
            <a:xfrm>
              <a:off x="2543076" y="4233788"/>
              <a:ext cx="954000" cy="64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1520" y="6289862"/>
            <a:ext cx="5088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※ Nucleus </a:t>
            </a:r>
            <a:r>
              <a:rPr lang="en-US" altLang="ko-KR" sz="16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accumbens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(</a:t>
            </a:r>
            <a:r>
              <a:rPr lang="ko-KR" altLang="en-US" sz="16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측좌핵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), </a:t>
            </a:r>
            <a:r>
              <a:rPr lang="en-US" altLang="ko-KR" sz="16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Amygdala</a:t>
            </a:r>
            <a:r>
              <a:rPr lang="ko-KR" altLang="en-US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</a:t>
            </a:r>
            <a:r>
              <a:rPr lang="ko-KR" altLang="en-US" sz="16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편도체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endParaRPr lang="ko-KR" altLang="en-US" sz="1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00524" y="5044926"/>
            <a:ext cx="558000" cy="165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F013-free-powerpoint-templates</Template>
  <TotalTime>2561</TotalTime>
  <Words>150</Words>
  <Application>Microsoft Office PowerPoint</Application>
  <PresentationFormat>화면 슬라이드 쇼(4:3)</PresentationFormat>
  <Paragraphs>52</Paragraphs>
  <Slides>11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Contents</vt:lpstr>
      <vt:lpstr>Dangers of marijuana abuse</vt:lpstr>
      <vt:lpstr>Dangers of marijuana abuse</vt:lpstr>
      <vt:lpstr>Dangers of marijuana abuse</vt:lpstr>
      <vt:lpstr>Components of marijuana</vt:lpstr>
      <vt:lpstr>Cannabinoids receptor</vt:lpstr>
      <vt:lpstr>Cannabinoids signaling pathway</vt:lpstr>
      <vt:lpstr>Marijuana addiction &amp; dopamine </vt:lpstr>
      <vt:lpstr>Marijuana &amp; anti-cancer therapy</vt:lpstr>
      <vt:lpstr>Thanks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synthesis and application of Bacterial Cellulose</dc:title>
  <dc:creator>류현철</dc:creator>
  <cp:lastModifiedBy>류현철</cp:lastModifiedBy>
  <cp:revision>176</cp:revision>
  <dcterms:created xsi:type="dcterms:W3CDTF">2015-03-14T06:37:57Z</dcterms:created>
  <dcterms:modified xsi:type="dcterms:W3CDTF">2016-12-06T22:37:11Z</dcterms:modified>
</cp:coreProperties>
</file>