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4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07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9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27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5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6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4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4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1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43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D40-3D3B-44B6-B1EA-52E206240C83}" type="datetimeFigureOut">
              <a:rPr lang="ko-KR" altLang="en-US" smtClean="0"/>
              <a:t>2017-05-28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30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TCA cycle</a:t>
            </a:r>
            <a:endParaRPr lang="ko-KR" altLang="en-US" sz="7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12160" y="5877272"/>
            <a:ext cx="3024336" cy="864096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20132719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황제현</a:t>
            </a:r>
            <a:endParaRPr lang="ko-KR" altLang="en-US" sz="28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3528"/>
            <a:ext cx="8856984" cy="59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621" y="15642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Warburg Effect </a:t>
            </a:r>
            <a:endParaRPr lang="ko-KR" altLang="en-US" sz="4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5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HY강B" panose="02030600000101010101" pitchFamily="18" charset="-127"/>
                <a:ea typeface="HY강B" panose="02030600000101010101" pitchFamily="18" charset="-127"/>
              </a:rPr>
              <a:t>Pyruvate reductive and oxidative metabolism</a:t>
            </a:r>
            <a:endParaRPr lang="ko-KR" altLang="en-US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81501" cy="31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5" y="3894055"/>
            <a:ext cx="303912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33" y="765547"/>
            <a:ext cx="3943869" cy="53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HY강B" panose="02030600000101010101" pitchFamily="18" charset="-127"/>
                <a:ea typeface="HY강B" panose="02030600000101010101" pitchFamily="18" charset="-127"/>
              </a:rPr>
              <a:t>Lactate as an alternate source of pyruvate</a:t>
            </a:r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292847" cy="556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07" y="1700807"/>
            <a:ext cx="5040560" cy="336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latin typeface="HY강B" panose="02030600000101010101" pitchFamily="18" charset="-127"/>
                <a:ea typeface="HY강B" panose="02030600000101010101" pitchFamily="18" charset="-127"/>
              </a:rPr>
              <a:t>Fatty acid metabolism</a:t>
            </a:r>
            <a:endParaRPr lang="ko-KR" altLang="en-US" sz="3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" y="1196752"/>
            <a:ext cx="359237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2" y="1484784"/>
            <a:ext cx="3546659" cy="237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5"/>
            <a:ext cx="6281103" cy="15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HY강B" panose="02030600000101010101" pitchFamily="18" charset="-127"/>
                <a:ea typeface="HY강B" panose="02030600000101010101" pitchFamily="18" charset="-127"/>
              </a:rPr>
              <a:t>Mitochondrial metabolism of glutamine and other amino acids</a:t>
            </a:r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5" y="1772816"/>
            <a:ext cx="86614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HY강B" panose="02030600000101010101" pitchFamily="18" charset="-127"/>
                <a:ea typeface="HY강B" panose="02030600000101010101" pitchFamily="18" charset="-127"/>
              </a:rPr>
              <a:t>Mitochondrial metabolism and ROS production</a:t>
            </a:r>
            <a:endParaRPr lang="ko-KR" altLang="en-US" sz="3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56519"/>
            <a:ext cx="4497525" cy="31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13" y="4221088"/>
            <a:ext cx="4203601" cy="250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8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The end</a:t>
            </a:r>
            <a:endParaRPr lang="ko-KR" altLang="en-US" sz="8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6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36</Words>
  <Application>Microsoft Office PowerPoint</Application>
  <PresentationFormat>화면 슬라이드 쇼(4:3)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TCA cycle</vt:lpstr>
      <vt:lpstr>PowerPoint 프레젠테이션</vt:lpstr>
      <vt:lpstr>PowerPoint 프레젠테이션</vt:lpstr>
      <vt:lpstr>Pyruvate reductive and oxidative metabolism</vt:lpstr>
      <vt:lpstr>Lactate as an alternate source of pyruvate</vt:lpstr>
      <vt:lpstr>Fatty acid metabolism</vt:lpstr>
      <vt:lpstr>Mitochondrial metabolism of glutamine and other amino acids</vt:lpstr>
      <vt:lpstr>Mitochondrial metabolism and ROS production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 cycle</dc:title>
  <dc:creator>user</dc:creator>
  <cp:lastModifiedBy>user</cp:lastModifiedBy>
  <cp:revision>13</cp:revision>
  <dcterms:created xsi:type="dcterms:W3CDTF">2017-05-28T00:17:44Z</dcterms:created>
  <dcterms:modified xsi:type="dcterms:W3CDTF">2017-05-28T08:55:39Z</dcterms:modified>
</cp:coreProperties>
</file>